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00CC"/>
    <a:srgbClr val="008000"/>
    <a:srgbClr val="FF3300"/>
    <a:srgbClr val="0000FF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69" d="100"/>
          <a:sy n="69" d="100"/>
        </p:scale>
        <p:origin x="-6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BC7D-13BD-442B-A54D-F91E5937117E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B20D-B408-46E1-90B9-94673D0F1B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upload.wikimedia.org/wikipedia/commons/8/88/Robert_Andrews_Millikan.jp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New%20Account\Desktop\The_Rutherford_Model_of_the_Atom__1909.as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upload.wikimedia.org/wikipedia/commons/5/5c/Ernest_Rutherford_cropped.jpg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rds.yahoo.com/_ylt=A0WTefgmuYNMBlkAm46JzbkF;_ylu=X3oDMTBxdHFscjFuBHBvcwMxMARzZWMDc3IEdnRpZANJMTI1Xzc1/SIG=1j81b4akq/EXP=1283787430/**http%3a/images.search.yahoo.com/images/view%3fback=http%253A%252F%252Fimages.search.yahoo.com%252Fsearch%252Fimages%253Fp%253Djames%252Bchadwick%2526fr%253Dfp-yie8-s%2526fr2%253Dsg-gac-sy%26w=186%26h=250%26imgurl=www.ngdir.ir%252Fsitelinks%252Fkids%252FImage%252Fenergy_image_fa%252Fzz_chadwick.jpg%26rurl=http%253A%252F%252Fwww.ngdir.ir%252Fsitelinks%252Fkids%252Fhtml%252Fenergy-mafahim_jadid_FR_notron.htm%26size=12KB%26name=Sir%2bJames%2bChadwi...%26p=james%2bchadwick%26oid=0cfb8303f24badccf80f2f52bf84df82%26fr2=sg-gac-sy%26no=10%26tt=24000%26sigr=12aqp7a9l%26sigi=121el7ho7%26sigb=12o0fg727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rds.yahoo.com/_ylt=A0WTefSkvINM7SgAiKSjzbkF/SIG=11jpf4q2r/EXP=1283788324/**http%3a/oldeloohuis.com/atom.jpg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upload.wikimedia.org/wikipedia/commons/b/b9/Democritus2.jpg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upload.wikimedia.org/wikipedia/commons/3/3f/Dalton_John_desk.jp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en.wikipedia.org/wiki/File:J.J_Thomson.jp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Atomic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C:\Users\New Account\AppData\Local\Microsoft\Windows\Temporary Internet Files\Content.IE5\6WUWNEBP\MC90028713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352800"/>
            <a:ext cx="2438400" cy="27006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History of Subatomic Particles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FF3300"/>
                </a:solidFill>
              </a:rPr>
              <a:t>Robert Millikan – (1868 – 1909)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Determined the charge of the electron.  Today we call it -1.  He then used this to determine the mass of an electron was 9.1 x 10</a:t>
            </a:r>
            <a:r>
              <a:rPr lang="en-US" baseline="30000" dirty="0" smtClean="0"/>
              <a:t>-28</a:t>
            </a:r>
            <a:r>
              <a:rPr lang="en-US" dirty="0" smtClean="0"/>
              <a:t> or 1/1840</a:t>
            </a:r>
            <a:r>
              <a:rPr lang="en-US" baseline="30000" dirty="0" smtClean="0"/>
              <a:t>th</a:t>
            </a:r>
            <a:r>
              <a:rPr lang="en-US" dirty="0" smtClean="0"/>
              <a:t> mass of a hydrogen atom.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Oil drop experiment</a:t>
            </a:r>
            <a:endParaRPr lang="en-US" dirty="0"/>
          </a:p>
        </p:txBody>
      </p:sp>
      <p:pic>
        <p:nvPicPr>
          <p:cNvPr id="22530" name="Picture 2" descr="File:Robert Andrews Millika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2110" y="1905001"/>
            <a:ext cx="2664328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History of Subatomic Particles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003300"/>
                </a:solidFill>
              </a:rPr>
              <a:t>Rutherford (1871- 1937)</a:t>
            </a:r>
            <a:endParaRPr lang="en-US" b="1" u="sng" dirty="0" smtClean="0">
              <a:solidFill>
                <a:srgbClr val="003300"/>
              </a:solidFill>
            </a:endParaRPr>
          </a:p>
          <a:p>
            <a:r>
              <a:rPr lang="en-US" dirty="0" smtClean="0"/>
              <a:t>Gold Foil experiment. 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Fired alpha particles (protons) at a sheet of gold foil.  Most passed straight through but a few bounced back.  </a:t>
            </a:r>
          </a:p>
          <a:p>
            <a:endParaRPr lang="en-US" dirty="0"/>
          </a:p>
          <a:p>
            <a:r>
              <a:rPr lang="en-US" dirty="0" smtClean="0"/>
              <a:t>He concluded that the atom was mostly empty space with a tiny dense region called the </a:t>
            </a:r>
            <a:r>
              <a:rPr lang="en-US" sz="4200" b="1" i="1" dirty="0" smtClean="0"/>
              <a:t>nucleus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" name="The_Rutherford_Model_of_the_Atom__1909.asf">
            <a:hlinkClick r:id="" action="ppaction://media"/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991100" y="2719388"/>
            <a:ext cx="33528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2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History of the Subatomic Particle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3300"/>
                </a:solidFill>
              </a:rPr>
              <a:t>Rutherford (1871- 1937)</a:t>
            </a:r>
          </a:p>
          <a:p>
            <a:pPr>
              <a:buNone/>
            </a:pPr>
            <a:endParaRPr lang="en-US" b="1" u="sng" dirty="0" smtClean="0">
              <a:solidFill>
                <a:srgbClr val="003300"/>
              </a:solidFill>
            </a:endParaRPr>
          </a:p>
          <a:p>
            <a:r>
              <a:rPr lang="en-US" dirty="0" smtClean="0"/>
              <a:t>Eight years after the gold foil experiment, he concluded that the nucleus contained positively charge particles or +1, called a </a:t>
            </a:r>
            <a:r>
              <a:rPr lang="en-US" sz="3600" b="1" i="1" dirty="0" smtClean="0"/>
              <a:t>proton.</a:t>
            </a:r>
            <a:endParaRPr lang="en-US" sz="3600" b="1" i="1" dirty="0"/>
          </a:p>
        </p:txBody>
      </p:sp>
      <p:pic>
        <p:nvPicPr>
          <p:cNvPr id="5" name="Picture 2" descr="File:Ernest Rutherford cropped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905000"/>
            <a:ext cx="2499359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History of Subatomic Particles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00FF"/>
                </a:solidFill>
              </a:rPr>
              <a:t>James Chadwick</a:t>
            </a:r>
          </a:p>
          <a:p>
            <a:r>
              <a:rPr lang="en-US" dirty="0" smtClean="0"/>
              <a:t>Showed that the nucleus also contained a neutral particle called a </a:t>
            </a:r>
            <a:r>
              <a:rPr lang="en-US" sz="4000" b="1" i="1" dirty="0" smtClean="0"/>
              <a:t>neutron</a:t>
            </a:r>
            <a:r>
              <a:rPr lang="en-US" sz="4000" dirty="0" smtClean="0"/>
              <a:t> </a:t>
            </a:r>
            <a:r>
              <a:rPr lang="en-US" dirty="0" smtClean="0"/>
              <a:t>with about the same mass as a proton.</a:t>
            </a:r>
            <a:endParaRPr lang="en-US" b="1" u="sng" dirty="0">
              <a:solidFill>
                <a:srgbClr val="0000FF"/>
              </a:solidFill>
            </a:endParaRPr>
          </a:p>
        </p:txBody>
      </p:sp>
      <p:pic>
        <p:nvPicPr>
          <p:cNvPr id="25602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752600"/>
            <a:ext cx="2286000" cy="3073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History of Subatomic Particles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err="1" smtClean="0">
                <a:solidFill>
                  <a:srgbClr val="FFFF00"/>
                </a:solidFill>
              </a:rPr>
              <a:t>Niels</a:t>
            </a:r>
            <a:r>
              <a:rPr lang="en-US" b="1" u="sng" dirty="0" smtClean="0">
                <a:solidFill>
                  <a:srgbClr val="FFFF00"/>
                </a:solidFill>
              </a:rPr>
              <a:t> Bohr &amp; Bohr Model </a:t>
            </a:r>
          </a:p>
          <a:p>
            <a:pPr>
              <a:buNone/>
            </a:pPr>
            <a:r>
              <a:rPr lang="en-US" dirty="0" smtClean="0"/>
              <a:t>	Depicts the atom as a small, positively charged nucleus surrounded by electrons that travel in circular orbits around the nucleus—similar in structure to the solar system.</a:t>
            </a:r>
            <a:endParaRPr lang="en-US" dirty="0"/>
          </a:p>
        </p:txBody>
      </p:sp>
      <p:pic>
        <p:nvPicPr>
          <p:cNvPr id="26630" name="Picture 6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76400"/>
            <a:ext cx="3962400" cy="4462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Structure of the Atom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Atomic Number – </a:t>
            </a:r>
            <a:r>
              <a:rPr lang="en-US" dirty="0" smtClean="0"/>
              <a:t>The number of protons in an atom.  Number of protons = number of electrons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3300"/>
                </a:solidFill>
              </a:rPr>
              <a:t>Mass Number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# protons + # Neutrons.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# of Neutrons </a:t>
            </a:r>
            <a:r>
              <a:rPr lang="en-US" dirty="0" smtClean="0"/>
              <a:t>= Mass number – protons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6600CC"/>
                </a:solidFill>
              </a:rPr>
              <a:t>Atomic Mass </a:t>
            </a:r>
            <a:r>
              <a:rPr lang="en-US" dirty="0" smtClean="0"/>
              <a:t>– The average of all naturally occurring isotopes.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Structure of the Atom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FF00"/>
                </a:solidFill>
              </a:rPr>
              <a:t>Isotopes</a:t>
            </a:r>
            <a:r>
              <a:rPr lang="en-US" dirty="0" smtClean="0"/>
              <a:t> – Have the same number of protons but a different number of neutrons.  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If an atom is an isotope you name it using the element name and then mass number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Writing Isotope Symbol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History of the Atom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Early philosophers </a:t>
            </a:r>
            <a:r>
              <a:rPr lang="en-US" dirty="0" smtClean="0"/>
              <a:t>believed all things were made up of earth, fire, air, and water.  They didn’t believe in the emptiness of space.  </a:t>
            </a:r>
          </a:p>
          <a:p>
            <a:endParaRPr lang="en-US" dirty="0"/>
          </a:p>
        </p:txBody>
      </p:sp>
      <p:pic>
        <p:nvPicPr>
          <p:cNvPr id="1026" name="Picture 2" descr="C:\Users\New Account\AppData\Local\Microsoft\Windows\Temporary Internet Files\Content.IE5\6WUWNEBP\MP90004945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2667000" cy="1804670"/>
          </a:xfrm>
          <a:prstGeom prst="rect">
            <a:avLst/>
          </a:prstGeom>
          <a:noFill/>
        </p:spPr>
      </p:pic>
      <p:pic>
        <p:nvPicPr>
          <p:cNvPr id="1027" name="Picture 3" descr="C:\Users\New Account\AppData\Local\Microsoft\Windows\Temporary Internet Files\Content.IE5\6WUWNEBP\MP9000494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581400"/>
            <a:ext cx="2574199" cy="1752600"/>
          </a:xfrm>
          <a:prstGeom prst="rect">
            <a:avLst/>
          </a:prstGeom>
          <a:noFill/>
        </p:spPr>
      </p:pic>
      <p:pic>
        <p:nvPicPr>
          <p:cNvPr id="1028" name="Picture 4" descr="C:\Users\New Account\AppData\Local\Microsoft\Windows\Temporary Internet Files\Content.IE5\M17TRHR9\MM900041072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429000"/>
            <a:ext cx="1116781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History of the Atom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0000FF"/>
                </a:solidFill>
              </a:rPr>
              <a:t>Democritus (460-370 BC) </a:t>
            </a:r>
          </a:p>
          <a:p>
            <a:r>
              <a:rPr lang="en-US" dirty="0" smtClean="0"/>
              <a:t>First person to come up with the thought of the atom (A – without, Tom – Cut)  </a:t>
            </a:r>
          </a:p>
          <a:p>
            <a:r>
              <a:rPr lang="en-US" dirty="0" smtClean="0"/>
              <a:t>He believed that there was a small object that couldn’t be cut anymore.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File:Democritus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752601"/>
            <a:ext cx="3200400" cy="4070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History of the Atom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00FF"/>
                </a:solidFill>
              </a:rPr>
              <a:t>Democritus’ Theory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Matter is made up of empty space through which atoms move.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There is an indestructible and indivisible particle called the atom.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Different atoms have different sizes and shapes.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Different properties are related to the size and shape of the atoms.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10400" y="57150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105400"/>
            <a:ext cx="914400" cy="10668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5181600"/>
            <a:ext cx="381000" cy="304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6248400"/>
            <a:ext cx="9144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7772400" y="6324600"/>
            <a:ext cx="685800" cy="304800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6172200" y="5562600"/>
            <a:ext cx="762000" cy="533400"/>
          </a:xfrm>
          <a:prstGeom prst="star5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History of the Atom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48768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John Dalton (1766 – 1844)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dirty="0" smtClean="0"/>
              <a:t>Revised Democritus’ theory of the atom making Dalton’s atomic theory.</a:t>
            </a:r>
          </a:p>
          <a:p>
            <a:endParaRPr lang="en-US" dirty="0"/>
          </a:p>
        </p:txBody>
      </p:sp>
      <p:pic>
        <p:nvPicPr>
          <p:cNvPr id="7170" name="Picture 2" descr="File:Dalton John des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1"/>
            <a:ext cx="2743200" cy="3664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History of the Atom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Dalton’s Theory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 matter is made of atoms.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 atoms of an element are the same.  If it is a different element, the atoms are different.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Atoms can not be created or destroyed but can be combined, rearranged, or separated.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Form in simple whole number ratios.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19200" y="56388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56388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9200" y="59436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24000" y="59436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81400" y="5562600"/>
            <a:ext cx="457200" cy="4572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1800" y="5562600"/>
            <a:ext cx="457200" cy="4572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34000" y="5562600"/>
            <a:ext cx="609600" cy="533400"/>
            <a:chOff x="4876800" y="5715000"/>
            <a:chExt cx="609600" cy="533400"/>
          </a:xfrm>
        </p:grpSpPr>
        <p:sp>
          <p:nvSpPr>
            <p:cNvPr id="15" name="Oval 14"/>
            <p:cNvSpPr/>
            <p:nvPr/>
          </p:nvSpPr>
          <p:spPr>
            <a:xfrm>
              <a:off x="4953000" y="5791200"/>
              <a:ext cx="457200" cy="457200"/>
            </a:xfrm>
            <a:prstGeom prst="ellipse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76800" y="5715000"/>
              <a:ext cx="228600" cy="228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5715000"/>
              <a:ext cx="228600" cy="228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0" y="5562600"/>
            <a:ext cx="609600" cy="533400"/>
            <a:chOff x="4876800" y="5715000"/>
            <a:chExt cx="609600" cy="533400"/>
          </a:xfrm>
        </p:grpSpPr>
        <p:sp>
          <p:nvSpPr>
            <p:cNvPr id="20" name="Oval 19"/>
            <p:cNvSpPr/>
            <p:nvPr/>
          </p:nvSpPr>
          <p:spPr>
            <a:xfrm>
              <a:off x="4953000" y="5791200"/>
              <a:ext cx="457200" cy="457200"/>
            </a:xfrm>
            <a:prstGeom prst="ellipse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76800" y="5715000"/>
              <a:ext cx="228600" cy="228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5715000"/>
              <a:ext cx="228600" cy="228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14400" y="624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624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6248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 in whole number ratios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History of the Atom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b="1" u="sng" dirty="0" smtClean="0">
                <a:solidFill>
                  <a:schemeClr val="bg1"/>
                </a:solidFill>
              </a:rPr>
              <a:t>Atom-</a:t>
            </a:r>
          </a:p>
          <a:p>
            <a:pPr>
              <a:buNone/>
            </a:pPr>
            <a:r>
              <a:rPr lang="en-US" sz="4800" dirty="0"/>
              <a:t>	</a:t>
            </a:r>
            <a:r>
              <a:rPr lang="en-US" sz="4800" dirty="0" smtClean="0"/>
              <a:t>smallest particle of an element that still retains the properties of that element.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History of Subatomic Particles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64820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solidFill>
                  <a:srgbClr val="6600CC"/>
                </a:solidFill>
              </a:rPr>
              <a:t>William Crookes – </a:t>
            </a:r>
            <a:endParaRPr lang="en-US" b="1" u="sng" dirty="0" smtClean="0">
              <a:solidFill>
                <a:srgbClr val="6600CC"/>
              </a:solidFill>
            </a:endParaRPr>
          </a:p>
          <a:p>
            <a:pPr>
              <a:buNone/>
            </a:pPr>
            <a:endParaRPr lang="en-US" b="1" u="sng" dirty="0">
              <a:solidFill>
                <a:srgbClr val="6600CC"/>
              </a:solidFill>
            </a:endParaRPr>
          </a:p>
          <a:p>
            <a:r>
              <a:rPr lang="en-US" dirty="0" smtClean="0"/>
              <a:t>Did work with a cathode ray tube.  </a:t>
            </a:r>
          </a:p>
          <a:p>
            <a:r>
              <a:rPr lang="en-US" dirty="0" smtClean="0"/>
              <a:t>Accidentally </a:t>
            </a:r>
            <a:r>
              <a:rPr lang="en-US" dirty="0"/>
              <a:t>found that there were particles moving from the cathode to the anode of </a:t>
            </a:r>
            <a:r>
              <a:rPr lang="en-US" dirty="0" smtClean="0"/>
              <a:t>a </a:t>
            </a:r>
            <a:r>
              <a:rPr lang="en-US" dirty="0"/>
              <a:t>tube causing it to flash.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9458" name="Picture 2" descr="http://www.chem.ox.ac.uk/icl/heyes/LanthAct/Images/Crook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3680" y="1828800"/>
            <a:ext cx="299686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History of Subatomic Particles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578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>
                <a:solidFill>
                  <a:srgbClr val="FFFF00"/>
                </a:solidFill>
              </a:rPr>
              <a:t>JJ </a:t>
            </a:r>
            <a:r>
              <a:rPr lang="en-US" b="1" u="sng" dirty="0" smtClean="0">
                <a:solidFill>
                  <a:srgbClr val="FFFF00"/>
                </a:solidFill>
              </a:rPr>
              <a:t>Thomson </a:t>
            </a:r>
            <a:r>
              <a:rPr lang="en-US" b="1" u="sng" dirty="0">
                <a:solidFill>
                  <a:srgbClr val="FFFF00"/>
                </a:solidFill>
              </a:rPr>
              <a:t>– (</a:t>
            </a:r>
            <a:r>
              <a:rPr lang="en-US" b="1" u="sng" dirty="0" smtClean="0">
                <a:solidFill>
                  <a:srgbClr val="FFFF00"/>
                </a:solidFill>
              </a:rPr>
              <a:t>1856- </a:t>
            </a:r>
            <a:r>
              <a:rPr lang="en-US" b="1" u="sng" dirty="0">
                <a:solidFill>
                  <a:srgbClr val="FFFF00"/>
                </a:solidFill>
              </a:rPr>
              <a:t>1940</a:t>
            </a:r>
            <a:r>
              <a:rPr lang="en-US" b="1" u="sng" dirty="0" smtClean="0">
                <a:solidFill>
                  <a:srgbClr val="FFFF00"/>
                </a:solidFill>
              </a:rPr>
              <a:t>)</a:t>
            </a:r>
            <a:endParaRPr lang="en-US" b="1" u="sng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Did </a:t>
            </a:r>
            <a:r>
              <a:rPr lang="en-US" dirty="0"/>
              <a:t>experiments based upon charged and magnetic plates and its effect on the ray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Based upon his work, JJ figured the mass to charge ratio, and it was smaller than Hydrogen, which meant that something smaller than atoms does occur. Discovered the </a:t>
            </a:r>
            <a:r>
              <a:rPr lang="en-US" sz="3900" b="1" dirty="0" smtClean="0"/>
              <a:t>electron.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Plum Pudding Model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89274" y="1066800"/>
            <a:ext cx="3454726" cy="5791200"/>
            <a:chOff x="5689274" y="1066800"/>
            <a:chExt cx="3454726" cy="5791200"/>
          </a:xfrm>
        </p:grpSpPr>
        <p:pic>
          <p:nvPicPr>
            <p:cNvPr id="21506" name="Picture 2" descr="http://upload.wikimedia.org/wikipedia/commons/thumb/c/c1/J.J_Thomson.jpg/200px-J.J_Thomson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5241" y="1066800"/>
              <a:ext cx="1908759" cy="2829987"/>
            </a:xfrm>
            <a:prstGeom prst="rect">
              <a:avLst/>
            </a:prstGeom>
            <a:noFill/>
          </p:spPr>
        </p:pic>
        <p:pic>
          <p:nvPicPr>
            <p:cNvPr id="21508" name="Picture 4" descr="View Full Size Im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5000" y="4925388"/>
              <a:ext cx="1905000" cy="1932612"/>
            </a:xfrm>
            <a:prstGeom prst="rect">
              <a:avLst/>
            </a:prstGeom>
            <a:noFill/>
          </p:spPr>
        </p:pic>
        <p:pic>
          <p:nvPicPr>
            <p:cNvPr id="21510" name="Picture 6" descr="http://www.aip.org/history/electron/images/cathtube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89274" y="2667000"/>
              <a:ext cx="3454726" cy="2286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AC3FC1683AC429ADFEABE41F691FB" ma:contentTypeVersion="1" ma:contentTypeDescription="Create a new document." ma:contentTypeScope="" ma:versionID="46448f4a04ba1e756a3ced984484a665">
  <xsd:schema xmlns:xsd="http://www.w3.org/2001/XMLSchema" xmlns:p="http://schemas.microsoft.com/office/2006/metadata/properties" xmlns:ns2="3dad766c-9e36-455d-8d7c-234eca89fec7" targetNamespace="http://schemas.microsoft.com/office/2006/metadata/properties" ma:root="true" ma:fieldsID="111b1d09fd174d8180c4ea5adcf5fafb" ns2:_="">
    <xsd:import namespace="3dad766c-9e36-455d-8d7c-234eca89fec7"/>
    <xsd:element name="properties">
      <xsd:complexType>
        <xsd:sequence>
          <xsd:element name="documentManagement">
            <xsd:complexType>
              <xsd:all>
                <xsd:element ref="ns2:Resource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dad766c-9e36-455d-8d7c-234eca89fec7" elementFormDefault="qualified">
    <xsd:import namespace="http://schemas.microsoft.com/office/2006/documentManagement/types"/>
    <xsd:element name="Resource_x0020_Type" ma:index="8" nillable="true" ma:displayName="Resource Type" ma:default="" ma:internalName="Resource_x0020_Type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cademic"/>
                        <xsd:enumeration value="AP"/>
                        <xsd:enumeration value="Pre AP"/>
                        <xsd:enumeration value="Parent Resource"/>
                        <xsd:enumeration value="Student Resource"/>
                        <xsd:enumeration value="Publications"/>
                        <xsd:enumeration value="Homework"/>
                        <xsd:enumeration value="Oth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Resource_x0020_Type xmlns="3dad766c-9e36-455d-8d7c-234eca89fec7">
      <Value>Pre AP</Value>
    </Resource_x0020_Type>
  </documentManagement>
</p:properties>
</file>

<file path=customXml/itemProps1.xml><?xml version="1.0" encoding="utf-8"?>
<ds:datastoreItem xmlns:ds="http://schemas.openxmlformats.org/officeDocument/2006/customXml" ds:itemID="{91DAF573-FD45-4885-88D0-A4870F355113}"/>
</file>

<file path=customXml/itemProps2.xml><?xml version="1.0" encoding="utf-8"?>
<ds:datastoreItem xmlns:ds="http://schemas.openxmlformats.org/officeDocument/2006/customXml" ds:itemID="{3967B230-03AC-41F9-8D40-FAEED2C7C407}"/>
</file>

<file path=customXml/itemProps3.xml><?xml version="1.0" encoding="utf-8"?>
<ds:datastoreItem xmlns:ds="http://schemas.openxmlformats.org/officeDocument/2006/customXml" ds:itemID="{5FE40392-1E28-4461-9924-9E6D7F71AF9F}"/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542</Words>
  <Application>Microsoft Office PowerPoint</Application>
  <PresentationFormat>On-screen Show (4:3)</PresentationFormat>
  <Paragraphs>77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Atomic Structure</vt:lpstr>
      <vt:lpstr>History of the Atom</vt:lpstr>
      <vt:lpstr>History of the Atom</vt:lpstr>
      <vt:lpstr>History of the Atom</vt:lpstr>
      <vt:lpstr>History of the Atom</vt:lpstr>
      <vt:lpstr>History of the Atom</vt:lpstr>
      <vt:lpstr>History of the Atom</vt:lpstr>
      <vt:lpstr>The History of Subatomic Particles</vt:lpstr>
      <vt:lpstr>The History of Subatomic Particles</vt:lpstr>
      <vt:lpstr>The History of Subatomic Particles</vt:lpstr>
      <vt:lpstr>The History of Subatomic Particles</vt:lpstr>
      <vt:lpstr>The History of the Subatomic Particle</vt:lpstr>
      <vt:lpstr>The History of Subatomic Particles</vt:lpstr>
      <vt:lpstr>The History of Subatomic Particles</vt:lpstr>
      <vt:lpstr>Structure of the Atom</vt:lpstr>
      <vt:lpstr>Structure of the Atom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Structure</dc:title>
  <dc:creator>Nicole Sica</dc:creator>
  <cp:lastModifiedBy>Nicole Sica</cp:lastModifiedBy>
  <cp:revision>23</cp:revision>
  <dcterms:created xsi:type="dcterms:W3CDTF">2010-09-05T13:52:15Z</dcterms:created>
  <dcterms:modified xsi:type="dcterms:W3CDTF">2010-09-05T16:04:56Z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0x010100C01AC3FC1683AC429ADFEABE41F691FB</vt:lpwstr>
  </property>
</Properties>
</file>