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2C266D-CD25-45A1-80B9-9C8ED68B4193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EA31EF-9221-4FED-A8BD-720A4D49415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layer.discoveryeducation.com/index.cfm?guidAssetId=F5BB99DA-6D33-40D1-B8EF-21B4CF0A570F" TargetMode="External"/><Relationship Id="rId2" Type="http://schemas.openxmlformats.org/officeDocument/2006/relationships/hyperlink" Target="http://player.discoveryeducation.com/index.cfm?guidAssetId=EDD07B0A-1C1D-424F-9E68-6ABDF28CEBB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b9100033\Local%20Settings\Temporary%20Internet%20Files\Content.IE5\CT743ZWS\MS910219557%5b1%5d.wav" TargetMode="Externa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Light </a:t>
            </a:r>
            <a:br>
              <a:rPr lang="en-US" dirty="0" smtClean="0"/>
            </a:br>
            <a:r>
              <a:rPr lang="en-US" dirty="0" smtClean="0"/>
              <a:t>Chemistry PreAP/GT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Documents and Settings\b9100033\Local Settings\Temporary Internet Files\Content.IE5\8G8ZYELH\MC90044040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194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Spectrum</a:t>
            </a:r>
            <a:endParaRPr lang="en-US" dirty="0"/>
          </a:p>
        </p:txBody>
      </p:sp>
      <p:pic>
        <p:nvPicPr>
          <p:cNvPr id="4" name="Content Placeholder 3" descr="line spect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445294"/>
            <a:ext cx="4495800" cy="541270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 spec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533400"/>
            <a:ext cx="6705600" cy="638178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player.discoveryeducation.com/index.cfm?guidAssetId=EDD07B0A-1C1D-424F-9E68-6ABDF28CEBB4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player.discoveryeducation.com/index.cfm?guidAssetId=F5BB99DA-6D33-40D1-B8EF-21B4CF0A570F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wave 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Isaac Newton believed that light acted as both a particle and as a wave depending on the type of interaction.</a:t>
            </a:r>
          </a:p>
          <a:p>
            <a:pPr lvl="1"/>
            <a:r>
              <a:rPr lang="en-US" dirty="0" smtClean="0"/>
              <a:t>Reflection- it was a particle </a:t>
            </a:r>
          </a:p>
          <a:p>
            <a:pPr lvl="1"/>
            <a:r>
              <a:rPr lang="en-US" dirty="0" smtClean="0"/>
              <a:t>bouncing off a barrier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Diffraction- it was a wave </a:t>
            </a:r>
          </a:p>
          <a:p>
            <a:pPr lvl="1"/>
            <a:r>
              <a:rPr lang="en-US" dirty="0" smtClean="0"/>
              <a:t>bending around a barrier</a:t>
            </a:r>
            <a:endParaRPr lang="en-US" dirty="0"/>
          </a:p>
        </p:txBody>
      </p:sp>
      <p:pic>
        <p:nvPicPr>
          <p:cNvPr id="4" name="Picture 3" descr="refl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590800"/>
            <a:ext cx="2057400" cy="1638300"/>
          </a:xfrm>
          <a:prstGeom prst="rect">
            <a:avLst/>
          </a:prstGeom>
        </p:spPr>
      </p:pic>
      <p:pic>
        <p:nvPicPr>
          <p:cNvPr id="5" name="Picture 4" descr="wave diffrac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44196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Spectrum</a:t>
            </a:r>
            <a:endParaRPr lang="en-US" dirty="0"/>
          </a:p>
        </p:txBody>
      </p:sp>
      <p:pic>
        <p:nvPicPr>
          <p:cNvPr id="4" name="Content Placeholder 3" descr="spectru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362200"/>
            <a:ext cx="5638801" cy="375236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Cosmic speed limit- nothing can travel faster than the speed of light</a:t>
            </a:r>
          </a:p>
          <a:p>
            <a:pPr lvl="1"/>
            <a:r>
              <a:rPr lang="en-US" dirty="0" smtClean="0"/>
              <a:t>E=mc2  </a:t>
            </a:r>
          </a:p>
          <a:p>
            <a:pPr lvl="1"/>
            <a:r>
              <a:rPr lang="en-US" dirty="0" smtClean="0"/>
              <a:t>C= the speed of light 3.00 x 108 m/s</a:t>
            </a:r>
          </a:p>
          <a:p>
            <a:pPr lvl="1"/>
            <a:r>
              <a:rPr lang="en-US" dirty="0" smtClean="0"/>
              <a:t>The faster you go the more energy that is required and the more massive you become.</a:t>
            </a:r>
            <a:endParaRPr lang="en-US" dirty="0"/>
          </a:p>
        </p:txBody>
      </p:sp>
      <p:pic>
        <p:nvPicPr>
          <p:cNvPr id="4" name="MS910219557[1]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934200" y="5791200"/>
            <a:ext cx="304800" cy="304800"/>
          </a:xfrm>
          <a:prstGeom prst="rect">
            <a:avLst/>
          </a:prstGeom>
        </p:spPr>
      </p:pic>
      <p:pic>
        <p:nvPicPr>
          <p:cNvPr id="2050" name="Picture 2" descr="C:\Documents and Settings\b9100033\Local Settings\Temporary Internet Files\Content.IE5\8G8ZYELH\MC90010033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749" y="3810000"/>
            <a:ext cx="2057251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wave</a:t>
            </a:r>
            <a:endParaRPr lang="en-US" dirty="0"/>
          </a:p>
        </p:txBody>
      </p:sp>
      <p:pic>
        <p:nvPicPr>
          <p:cNvPr id="4" name="Content Placeholder 3" descr="wave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797034"/>
            <a:ext cx="8001000" cy="42741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Wavelength- the distance from crest to crest or trough to trough on a wave given the symbol 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Amplitude- the strength of the wave in light this would be related to brightness</a:t>
            </a:r>
          </a:p>
          <a:p>
            <a:r>
              <a:rPr lang="en-US" dirty="0" smtClean="0"/>
              <a:t>Frequency (</a:t>
            </a:r>
            <a:r>
              <a:rPr lang="el-GR" dirty="0" smtClean="0"/>
              <a:t>ν</a:t>
            </a:r>
            <a:r>
              <a:rPr lang="en-US" dirty="0" smtClean="0"/>
              <a:t>) the number of waves that pass a point in a given time period.</a:t>
            </a:r>
          </a:p>
          <a:p>
            <a:r>
              <a:rPr lang="en-US" dirty="0" smtClean="0"/>
              <a:t>Energy (E)- is directly related to the waves frequency. The shorter the wavelength the greater the frequency- the greater the energy.</a:t>
            </a:r>
          </a:p>
          <a:p>
            <a:r>
              <a:rPr lang="en-US" dirty="0" smtClean="0"/>
              <a:t>E= ħ</a:t>
            </a:r>
            <a:r>
              <a:rPr lang="el-GR" dirty="0" smtClean="0"/>
              <a:t>ν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equations to know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=</a:t>
            </a:r>
            <a:r>
              <a:rPr lang="el-GR" dirty="0" smtClean="0"/>
              <a:t>λ</a:t>
            </a:r>
            <a:r>
              <a:rPr lang="el-GR" dirty="0" smtClean="0"/>
              <a:t> </a:t>
            </a:r>
            <a:r>
              <a:rPr lang="el-GR" dirty="0" smtClean="0"/>
              <a:t>ν</a:t>
            </a:r>
            <a:endParaRPr lang="en-US" dirty="0" smtClean="0"/>
          </a:p>
          <a:p>
            <a:r>
              <a:rPr lang="en-US" dirty="0" smtClean="0"/>
              <a:t>E=ħ</a:t>
            </a:r>
            <a:r>
              <a:rPr lang="el-GR" dirty="0" smtClean="0"/>
              <a:t> ν</a:t>
            </a:r>
            <a:endParaRPr lang="en-US" dirty="0" smtClean="0"/>
          </a:p>
          <a:p>
            <a:r>
              <a:rPr lang="en-US" dirty="0" smtClean="0"/>
              <a:t>Ħ= </a:t>
            </a:r>
            <a:r>
              <a:rPr lang="en-US" dirty="0" err="1" smtClean="0"/>
              <a:t>plancks</a:t>
            </a:r>
            <a:r>
              <a:rPr lang="en-US" dirty="0" smtClean="0"/>
              <a:t> constant=6.62620x 10-34 Js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229600" cy="1905000"/>
          </a:xfrm>
        </p:spPr>
        <p:txBody>
          <a:bodyPr/>
          <a:lstStyle/>
          <a:p>
            <a:r>
              <a:rPr lang="en-US" dirty="0" smtClean="0"/>
              <a:t>Atomic Emission spectrum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179298"/>
          </a:xfrm>
        </p:spPr>
        <p:txBody>
          <a:bodyPr/>
          <a:lstStyle/>
          <a:p>
            <a:r>
              <a:rPr lang="en-US" dirty="0" smtClean="0"/>
              <a:t>Every element emits light when it excited by heat or electricity. An electron will absorb energy  and move to a higher orbital position, then the atom emits energy in the form of light when the electron moves back to a lower orbital position.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pectra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457200"/>
            <a:ext cx="6781800" cy="643289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AC3FC1683AC429ADFEABE41F691FB" ma:contentTypeVersion="1" ma:contentTypeDescription="Create a new document." ma:contentTypeScope="" ma:versionID="46448f4a04ba1e756a3ced984484a665">
  <xsd:schema xmlns:xsd="http://www.w3.org/2001/XMLSchema" xmlns:p="http://schemas.microsoft.com/office/2006/metadata/properties" xmlns:ns2="3dad766c-9e36-455d-8d7c-234eca89fec7" targetNamespace="http://schemas.microsoft.com/office/2006/metadata/properties" ma:root="true" ma:fieldsID="111b1d09fd174d8180c4ea5adcf5fafb" ns2:_="">
    <xsd:import namespace="3dad766c-9e36-455d-8d7c-234eca89fec7"/>
    <xsd:element name="properties">
      <xsd:complexType>
        <xsd:sequence>
          <xsd:element name="documentManagement">
            <xsd:complexType>
              <xsd:all>
                <xsd:element ref="ns2:Resource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dad766c-9e36-455d-8d7c-234eca89fec7" elementFormDefault="qualified">
    <xsd:import namespace="http://schemas.microsoft.com/office/2006/documentManagement/types"/>
    <xsd:element name="Resource_x0020_Type" ma:index="8" nillable="true" ma:displayName="Resource Type" ma:default="" ma:internalName="Resource_x0020_Type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cademic"/>
                        <xsd:enumeration value="AP"/>
                        <xsd:enumeration value="Pre AP"/>
                        <xsd:enumeration value="Parent Resource"/>
                        <xsd:enumeration value="Student Resource"/>
                        <xsd:enumeration value="Publications"/>
                        <xsd:enumeration value="Homework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Resource_x0020_Type xmlns="3dad766c-9e36-455d-8d7c-234eca89fec7">
      <Value>Pre AP</Value>
      <Value>Student Resource</Value>
    </Resource_x0020_Type>
  </documentManagement>
</p:properties>
</file>

<file path=customXml/itemProps1.xml><?xml version="1.0" encoding="utf-8"?>
<ds:datastoreItem xmlns:ds="http://schemas.openxmlformats.org/officeDocument/2006/customXml" ds:itemID="{34F5D57D-2CBF-4026-9A25-58544B5E18FD}"/>
</file>

<file path=customXml/itemProps2.xml><?xml version="1.0" encoding="utf-8"?>
<ds:datastoreItem xmlns:ds="http://schemas.openxmlformats.org/officeDocument/2006/customXml" ds:itemID="{CC627F14-88F7-4DEE-BBDB-4BA1D83F687E}"/>
</file>

<file path=customXml/itemProps3.xml><?xml version="1.0" encoding="utf-8"?>
<ds:datastoreItem xmlns:ds="http://schemas.openxmlformats.org/officeDocument/2006/customXml" ds:itemID="{84C473E3-BAEA-415A-B4B3-D0B781A333DB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</TotalTime>
  <Words>251</Words>
  <Application>Microsoft Office PowerPoint</Application>
  <PresentationFormat>On-screen Show (4:3)</PresentationFormat>
  <Paragraphs>34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Light  Chemistry PreAP/GT </vt:lpstr>
      <vt:lpstr>Particle wave duality</vt:lpstr>
      <vt:lpstr>Electromagnetic Spectrum</vt:lpstr>
      <vt:lpstr>Speed of Light</vt:lpstr>
      <vt:lpstr>Parts of a wave</vt:lpstr>
      <vt:lpstr>Parts continued</vt:lpstr>
      <vt:lpstr>More equations to know</vt:lpstr>
      <vt:lpstr>Atomic Emission spectrum</vt:lpstr>
      <vt:lpstr>Slide 9</vt:lpstr>
      <vt:lpstr>Line Spectrum</vt:lpstr>
      <vt:lpstr>Slide 11</vt:lpstr>
      <vt:lpstr>View This</vt:lpstr>
      <vt:lpstr>The end</vt:lpstr>
    </vt:vector>
  </TitlesOfParts>
  <Company>Katy 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 Chemistry PreAP/GT </dc:title>
  <dc:creator>b9100033</dc:creator>
  <cp:lastModifiedBy>b9100033</cp:lastModifiedBy>
  <cp:revision>1</cp:revision>
  <dcterms:created xsi:type="dcterms:W3CDTF">2010-11-17T15:42:06Z</dcterms:created>
  <dcterms:modified xsi:type="dcterms:W3CDTF">2010-11-17T16:45:00Z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0x010100C01AC3FC1683AC429ADFEABE41F691FB</vt:lpwstr>
  </property>
</Properties>
</file>