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8" autoAdjust="0"/>
    <p:restoredTop sz="94660"/>
  </p:normalViewPr>
  <p:slideViewPr>
    <p:cSldViewPr>
      <p:cViewPr varScale="1">
        <p:scale>
          <a:sx n="69" d="100"/>
          <a:sy n="69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BB77-9CA8-4A28-8F85-EC64CD25EA71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1733-DA19-4D56-A8C0-864AF414EEB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8287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Quantum Number Notes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electron is defined by its own unique set of quantum numbers</a:t>
            </a:r>
          </a:p>
          <a:p>
            <a:r>
              <a:rPr lang="en-US" dirty="0" smtClean="0"/>
              <a:t>Each electron in the atom has its own set of 4 numbers</a:t>
            </a:r>
          </a:p>
          <a:p>
            <a:r>
              <a:rPr lang="en-US" dirty="0" smtClean="0"/>
              <a:t>Elements have all the electrons for the elements that come before it plus its last electron – the electron that defines the atom.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 Diagrams – </a:t>
            </a:r>
            <a:br>
              <a:rPr lang="en-US" dirty="0" smtClean="0"/>
            </a:br>
            <a:r>
              <a:rPr lang="en-US" dirty="0" smtClean="0"/>
              <a:t>Electrons fill from the lowest energy to the higher energy</a:t>
            </a:r>
            <a:endParaRPr lang="en-US" dirty="0"/>
          </a:p>
        </p:txBody>
      </p:sp>
      <p:pic>
        <p:nvPicPr>
          <p:cNvPr id="4" name="Content Placeholder 3" descr="spin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881212"/>
            <a:ext cx="5367528" cy="49767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600199"/>
          </a:xfrm>
        </p:spPr>
        <p:txBody>
          <a:bodyPr/>
          <a:lstStyle/>
          <a:p>
            <a:r>
              <a:rPr lang="en-US" dirty="0" smtClean="0"/>
              <a:t>First Quantum number 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733800"/>
          </a:xfrm>
        </p:spPr>
        <p:txBody>
          <a:bodyPr/>
          <a:lstStyle/>
          <a:p>
            <a:r>
              <a:rPr lang="en-US" dirty="0" smtClean="0"/>
              <a:t>The principle quantum number n= the period number</a:t>
            </a:r>
          </a:p>
          <a:p>
            <a:endParaRPr lang="en-US" dirty="0"/>
          </a:p>
        </p:txBody>
      </p:sp>
      <p:pic>
        <p:nvPicPr>
          <p:cNvPr id="6" name="Picture 5" descr="b-438617-Periodic_Table_could_ha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048000"/>
            <a:ext cx="4951757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numbers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note- in the d block and f block the principle quantum number is one lower than the row number</a:t>
            </a:r>
          </a:p>
          <a:p>
            <a:endParaRPr lang="en-US" dirty="0"/>
          </a:p>
        </p:txBody>
      </p:sp>
      <p:pic>
        <p:nvPicPr>
          <p:cNvPr id="4" name="Picture 3" descr="blo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200400"/>
            <a:ext cx="4724400" cy="3230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Quantum Number l</a:t>
            </a:r>
            <a:br>
              <a:rPr lang="en-US" dirty="0" smtClean="0"/>
            </a:br>
            <a:r>
              <a:rPr lang="en-US" dirty="0" smtClean="0"/>
              <a:t>l= 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quantum number l has values of n-1, this also equals the sublevels </a:t>
            </a:r>
            <a:r>
              <a:rPr lang="en-US" dirty="0" err="1" smtClean="0"/>
              <a:t>s,p,d</a:t>
            </a:r>
            <a:r>
              <a:rPr lang="en-US" dirty="0" smtClean="0"/>
              <a:t> and f</a:t>
            </a:r>
          </a:p>
          <a:p>
            <a:r>
              <a:rPr lang="en-US" dirty="0" smtClean="0"/>
              <a:t>If n= 1 then the values of</a:t>
            </a:r>
          </a:p>
          <a:p>
            <a:r>
              <a:rPr lang="en-US" dirty="0" smtClean="0"/>
              <a:t> l = 0 -- s block</a:t>
            </a:r>
          </a:p>
          <a:p>
            <a:r>
              <a:rPr lang="en-US" dirty="0" smtClean="0"/>
              <a:t>l = 1 -- p block</a:t>
            </a:r>
          </a:p>
          <a:p>
            <a:r>
              <a:rPr lang="en-US" dirty="0" smtClean="0"/>
              <a:t>l=2-- d block</a:t>
            </a:r>
          </a:p>
          <a:p>
            <a:r>
              <a:rPr lang="en-US" dirty="0"/>
              <a:t>l</a:t>
            </a:r>
            <a:r>
              <a:rPr lang="en-US" dirty="0" smtClean="0"/>
              <a:t>= 3 – f block</a:t>
            </a:r>
          </a:p>
          <a:p>
            <a:endParaRPr lang="en-US" dirty="0"/>
          </a:p>
        </p:txBody>
      </p:sp>
      <p:pic>
        <p:nvPicPr>
          <p:cNvPr id="4" name="Picture 3" descr="blo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276600"/>
            <a:ext cx="401156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Quantum number m</a:t>
            </a:r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sz="1400" dirty="0" smtClean="0"/>
              <a:t>l </a:t>
            </a:r>
            <a:r>
              <a:rPr lang="en-US" dirty="0" smtClean="0"/>
              <a:t>is the </a:t>
            </a:r>
            <a:r>
              <a:rPr lang="en-US" dirty="0" err="1" smtClean="0"/>
              <a:t>obital</a:t>
            </a:r>
            <a:r>
              <a:rPr lang="en-US" dirty="0" smtClean="0"/>
              <a:t> it is the range –l…0…+l</a:t>
            </a:r>
          </a:p>
          <a:p>
            <a:r>
              <a:rPr lang="en-US" dirty="0" smtClean="0"/>
              <a:t>In the s block there is one orbital  the 0 orbital</a:t>
            </a:r>
          </a:p>
          <a:p>
            <a:r>
              <a:rPr lang="en-US" dirty="0" smtClean="0"/>
              <a:t>In the p block there are three </a:t>
            </a:r>
            <a:r>
              <a:rPr lang="en-US" dirty="0" err="1" smtClean="0"/>
              <a:t>orbitals</a:t>
            </a:r>
            <a:r>
              <a:rPr lang="en-US" dirty="0" smtClean="0"/>
              <a:t> -1, 0, +1</a:t>
            </a:r>
          </a:p>
          <a:p>
            <a:r>
              <a:rPr lang="en-US" dirty="0" smtClean="0"/>
              <a:t>In the d block there are 5 </a:t>
            </a:r>
            <a:r>
              <a:rPr lang="en-US" dirty="0" err="1" smtClean="0"/>
              <a:t>orbitals</a:t>
            </a:r>
            <a:r>
              <a:rPr lang="en-US" dirty="0" smtClean="0"/>
              <a:t> -2, -1, 0, 1 , 2</a:t>
            </a:r>
          </a:p>
          <a:p>
            <a:r>
              <a:rPr lang="en-US" dirty="0" smtClean="0"/>
              <a:t>In the f block there are 7 </a:t>
            </a:r>
            <a:r>
              <a:rPr lang="en-US" dirty="0" err="1" smtClean="0"/>
              <a:t>orbitals</a:t>
            </a:r>
            <a:r>
              <a:rPr lang="en-US" dirty="0" smtClean="0"/>
              <a:t> -3,-2, -1, 0,1, 2,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table has the </a:t>
            </a:r>
            <a:r>
              <a:rPr lang="en-US" dirty="0" err="1" smtClean="0"/>
              <a:t>n,l,m</a:t>
            </a:r>
            <a:r>
              <a:rPr lang="en-US" dirty="0" smtClean="0"/>
              <a:t> numbered!</a:t>
            </a:r>
            <a:endParaRPr lang="en-US" dirty="0"/>
          </a:p>
        </p:txBody>
      </p:sp>
      <p:pic>
        <p:nvPicPr>
          <p:cNvPr id="4" name="Content Placeholder 3" descr="quantum numbers + 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828800"/>
            <a:ext cx="5494614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61s2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869440"/>
            <a:ext cx="6553200" cy="5477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fourth quantum number is spin the electrons can be spin can have values of  +1/2 or -1/2.  The  +1/2 means that the electron is spinning clockwise the -1/2 means that the electron is spinning counter clockwise.  </a:t>
            </a:r>
          </a:p>
          <a:p>
            <a:r>
              <a:rPr lang="en-US" dirty="0" smtClean="0"/>
              <a:t>One electrons spinning clockwise will fill each orbital until all orbital's are filled, then the counter clockwise spin electrons will pair up with the clockwise spin electrons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rbuil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04800"/>
            <a:ext cx="4648200" cy="6497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AC3FC1683AC429ADFEABE41F691FB" ma:contentTypeVersion="1" ma:contentTypeDescription="Create a new document." ma:contentTypeScope="" ma:versionID="46448f4a04ba1e756a3ced984484a665">
  <xsd:schema xmlns:xsd="http://www.w3.org/2001/XMLSchema" xmlns:p="http://schemas.microsoft.com/office/2006/metadata/properties" xmlns:ns2="3dad766c-9e36-455d-8d7c-234eca89fec7" targetNamespace="http://schemas.microsoft.com/office/2006/metadata/properties" ma:root="true" ma:fieldsID="111b1d09fd174d8180c4ea5adcf5fafb" ns2:_="">
    <xsd:import namespace="3dad766c-9e36-455d-8d7c-234eca89fec7"/>
    <xsd:element name="properties">
      <xsd:complexType>
        <xsd:sequence>
          <xsd:element name="documentManagement">
            <xsd:complexType>
              <xsd:all>
                <xsd:element ref="ns2:Resource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dad766c-9e36-455d-8d7c-234eca89fec7" elementFormDefault="qualified">
    <xsd:import namespace="http://schemas.microsoft.com/office/2006/documentManagement/types"/>
    <xsd:element name="Resource_x0020_Type" ma:index="8" nillable="true" ma:displayName="Resource Type" ma:default="" ma:internalName="Resource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ademic"/>
                        <xsd:enumeration value="AP"/>
                        <xsd:enumeration value="Pre AP"/>
                        <xsd:enumeration value="Parent Resource"/>
                        <xsd:enumeration value="Student Resource"/>
                        <xsd:enumeration value="Publications"/>
                        <xsd:enumeration value="Homework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source_x0020_Type xmlns="3dad766c-9e36-455d-8d7c-234eca89fec7">
      <Value>Pre AP</Value>
      <Value>Student Resource</Value>
    </Resource_x0020_Type>
  </documentManagement>
</p:properties>
</file>

<file path=customXml/itemProps1.xml><?xml version="1.0" encoding="utf-8"?>
<ds:datastoreItem xmlns:ds="http://schemas.openxmlformats.org/officeDocument/2006/customXml" ds:itemID="{9BCA2E19-691F-4458-9E90-066E98EB5F87}"/>
</file>

<file path=customXml/itemProps2.xml><?xml version="1.0" encoding="utf-8"?>
<ds:datastoreItem xmlns:ds="http://schemas.openxmlformats.org/officeDocument/2006/customXml" ds:itemID="{123A1B9E-0584-4861-B08C-B03C3A1EF456}"/>
</file>

<file path=customXml/itemProps3.xml><?xml version="1.0" encoding="utf-8"?>
<ds:datastoreItem xmlns:ds="http://schemas.openxmlformats.org/officeDocument/2006/customXml" ds:itemID="{853533FB-8C8A-4B56-9467-EFDD5B9D5786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Quantum Number Notes</vt:lpstr>
      <vt:lpstr>First Quantum number n</vt:lpstr>
      <vt:lpstr>Row numbers change</vt:lpstr>
      <vt:lpstr>Second Quantum Number l l= n-1</vt:lpstr>
      <vt:lpstr>Third Quantum number ml</vt:lpstr>
      <vt:lpstr>This table has the n,l,m numbered!</vt:lpstr>
      <vt:lpstr>Slide 7</vt:lpstr>
      <vt:lpstr>Spin</vt:lpstr>
      <vt:lpstr>Slide 9</vt:lpstr>
      <vt:lpstr>Energy  Diagrams –  Electrons fill from the lowest energy to the higher energy</vt:lpstr>
    </vt:vector>
  </TitlesOfParts>
  <Company>Katy 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Number Notes</dc:title>
  <dc:creator>b9100033</dc:creator>
  <cp:lastModifiedBy>b9100033</cp:lastModifiedBy>
  <cp:revision>2</cp:revision>
  <dcterms:created xsi:type="dcterms:W3CDTF">2010-11-15T15:12:02Z</dcterms:created>
  <dcterms:modified xsi:type="dcterms:W3CDTF">2010-11-15T16:17:09Z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0x010100C01AC3FC1683AC429ADFEABE41F691FB</vt:lpwstr>
  </property>
</Properties>
</file>