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02" y="-85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CF96E87-6BE5-421E-9F8A-11ECD2939BCB}" type="datetimeFigureOut">
              <a:rPr lang="en-US" smtClean="0"/>
              <a:pPr/>
              <a:t>3/10/2010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81C8645-0575-4175-82BA-CD67D4CDAA3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F96E87-6BE5-421E-9F8A-11ECD2939BCB}" type="datetimeFigureOut">
              <a:rPr lang="en-US" smtClean="0"/>
              <a:pPr/>
              <a:t>3/10/2010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C8645-0575-4175-82BA-CD67D4CDAA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F96E87-6BE5-421E-9F8A-11ECD2939BCB}" type="datetimeFigureOut">
              <a:rPr lang="en-US" smtClean="0"/>
              <a:pPr/>
              <a:t>3/10/2010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C8645-0575-4175-82BA-CD67D4CDAA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CF96E87-6BE5-421E-9F8A-11ECD2939BCB}" type="datetimeFigureOut">
              <a:rPr lang="en-US" smtClean="0"/>
              <a:pPr/>
              <a:t>3/10/2010</a:t>
            </a:fld>
            <a:endParaRPr lang="en-US"/>
          </a:p>
        </p:txBody>
      </p:sp>
      <p:sp>
        <p:nvSpPr>
          <p:cNvPr id="9" name="Slide Number Placeholder 8"/>
          <p:cNvSpPr>
            <a:spLocks noGrp="1"/>
          </p:cNvSpPr>
          <p:nvPr>
            <p:ph type="sldNum" sz="quarter" idx="15"/>
          </p:nvPr>
        </p:nvSpPr>
        <p:spPr/>
        <p:txBody>
          <a:bodyPr rtlCol="0"/>
          <a:lstStyle/>
          <a:p>
            <a:fld id="{481C8645-0575-4175-82BA-CD67D4CDAA3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CF96E87-6BE5-421E-9F8A-11ECD2939BCB}" type="datetimeFigureOut">
              <a:rPr lang="en-US" smtClean="0"/>
              <a:pPr/>
              <a:t>3/10/2010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81C8645-0575-4175-82BA-CD67D4CDAA3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CF96E87-6BE5-421E-9F8A-11ECD2939BCB}" type="datetimeFigureOut">
              <a:rPr lang="en-US" smtClean="0"/>
              <a:pPr/>
              <a:t>3/10/2010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C8645-0575-4175-82BA-CD67D4CDAA3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CF96E87-6BE5-421E-9F8A-11ECD2939BCB}" type="datetimeFigureOut">
              <a:rPr lang="en-US" smtClean="0"/>
              <a:pPr/>
              <a:t>3/10/2010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C8645-0575-4175-82BA-CD67D4CDAA3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CF96E87-6BE5-421E-9F8A-11ECD2939BCB}" type="datetimeFigureOut">
              <a:rPr lang="en-US" smtClean="0"/>
              <a:pPr/>
              <a:t>3/10/2010</a:t>
            </a:fld>
            <a:endParaRPr lang="en-US"/>
          </a:p>
        </p:txBody>
      </p:sp>
      <p:sp>
        <p:nvSpPr>
          <p:cNvPr id="7" name="Slide Number Placeholder 6"/>
          <p:cNvSpPr>
            <a:spLocks noGrp="1"/>
          </p:cNvSpPr>
          <p:nvPr>
            <p:ph type="sldNum" sz="quarter" idx="11"/>
          </p:nvPr>
        </p:nvSpPr>
        <p:spPr/>
        <p:txBody>
          <a:bodyPr rtlCol="0"/>
          <a:lstStyle/>
          <a:p>
            <a:fld id="{481C8645-0575-4175-82BA-CD67D4CDAA3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96E87-6BE5-421E-9F8A-11ECD2939BCB}" type="datetimeFigureOut">
              <a:rPr lang="en-US" smtClean="0"/>
              <a:pPr/>
              <a:t>3/10/2010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C8645-0575-4175-82BA-CD67D4CDAA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CF96E87-6BE5-421E-9F8A-11ECD2939BCB}" type="datetimeFigureOut">
              <a:rPr lang="en-US" smtClean="0"/>
              <a:pPr/>
              <a:t>3/10/2010</a:t>
            </a:fld>
            <a:endParaRPr lang="en-US"/>
          </a:p>
        </p:txBody>
      </p:sp>
      <p:sp>
        <p:nvSpPr>
          <p:cNvPr id="22" name="Slide Number Placeholder 21"/>
          <p:cNvSpPr>
            <a:spLocks noGrp="1"/>
          </p:cNvSpPr>
          <p:nvPr>
            <p:ph type="sldNum" sz="quarter" idx="15"/>
          </p:nvPr>
        </p:nvSpPr>
        <p:spPr/>
        <p:txBody>
          <a:bodyPr rtlCol="0"/>
          <a:lstStyle/>
          <a:p>
            <a:fld id="{481C8645-0575-4175-82BA-CD67D4CDAA3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CF96E87-6BE5-421E-9F8A-11ECD2939BCB}" type="datetimeFigureOut">
              <a:rPr lang="en-US" smtClean="0"/>
              <a:pPr/>
              <a:t>3/10/2010</a:t>
            </a:fld>
            <a:endParaRPr lang="en-US"/>
          </a:p>
        </p:txBody>
      </p:sp>
      <p:sp>
        <p:nvSpPr>
          <p:cNvPr id="18" name="Slide Number Placeholder 17"/>
          <p:cNvSpPr>
            <a:spLocks noGrp="1"/>
          </p:cNvSpPr>
          <p:nvPr>
            <p:ph type="sldNum" sz="quarter" idx="11"/>
          </p:nvPr>
        </p:nvSpPr>
        <p:spPr/>
        <p:txBody>
          <a:bodyPr rtlCol="0"/>
          <a:lstStyle/>
          <a:p>
            <a:fld id="{481C8645-0575-4175-82BA-CD67D4CDAA3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CF96E87-6BE5-421E-9F8A-11ECD2939BCB}" type="datetimeFigureOut">
              <a:rPr lang="en-US" smtClean="0"/>
              <a:pPr/>
              <a:t>3/10/2010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81C8645-0575-4175-82BA-CD67D4CDAA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Brahms Project Proposal</a:t>
            </a:r>
            <a:endParaRPr lang="en-US" dirty="0"/>
          </a:p>
        </p:txBody>
      </p:sp>
      <p:sp>
        <p:nvSpPr>
          <p:cNvPr id="3" name="Subtitle 2"/>
          <p:cNvSpPr>
            <a:spLocks noGrp="1"/>
          </p:cNvSpPr>
          <p:nvPr>
            <p:ph type="subTitle" idx="1"/>
          </p:nvPr>
        </p:nvSpPr>
        <p:spPr/>
        <p:txBody>
          <a:bodyPr/>
          <a:lstStyle/>
          <a:p>
            <a:r>
              <a:rPr lang="en-US" dirty="0" smtClean="0"/>
              <a:t>Eduardo </a:t>
            </a:r>
            <a:r>
              <a:rPr lang="en-US" dirty="0" err="1" smtClean="0"/>
              <a:t>Gutarra</a:t>
            </a:r>
            <a:endParaRPr lang="en-US" dirty="0" smtClean="0"/>
          </a:p>
          <a:p>
            <a:r>
              <a:rPr lang="en-US" dirty="0" err="1" smtClean="0"/>
              <a:t>Palash</a:t>
            </a:r>
            <a:r>
              <a:rPr lang="en-US" dirty="0" smtClean="0"/>
              <a:t> </a:t>
            </a:r>
            <a:r>
              <a:rPr lang="en-US" dirty="0" err="1" smtClean="0"/>
              <a:t>Verma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smtClean="0"/>
              <a:t>Proposal.</a:t>
            </a:r>
            <a:endParaRPr lang="en-US" dirty="0"/>
          </a:p>
        </p:txBody>
      </p:sp>
      <p:sp>
        <p:nvSpPr>
          <p:cNvPr id="3" name="Content Placeholder 2"/>
          <p:cNvSpPr>
            <a:spLocks noGrp="1"/>
          </p:cNvSpPr>
          <p:nvPr>
            <p:ph sz="quarter" idx="1"/>
          </p:nvPr>
        </p:nvSpPr>
        <p:spPr/>
        <p:txBody>
          <a:bodyPr/>
          <a:lstStyle/>
          <a:p>
            <a:r>
              <a:rPr lang="en-US" dirty="0" smtClean="0"/>
              <a:t>This project aims simulate effectively a House Security system when a group of thieves try to break in. </a:t>
            </a:r>
          </a:p>
          <a:p>
            <a:endParaRPr lang="en-US" dirty="0" smtClean="0"/>
          </a:p>
          <a:p>
            <a:r>
              <a:rPr lang="en-US" dirty="0" smtClean="0"/>
              <a:t>Geography: House, Various rooms, </a:t>
            </a:r>
            <a:r>
              <a:rPr lang="en-US" dirty="0" smtClean="0"/>
              <a:t>City, </a:t>
            </a:r>
            <a:r>
              <a:rPr lang="en-US" dirty="0" smtClean="0"/>
              <a:t>R</a:t>
            </a:r>
            <a:r>
              <a:rPr lang="en-US" dirty="0" smtClean="0"/>
              <a:t>esponse Team Locations</a:t>
            </a:r>
            <a:endParaRPr lang="en-US" dirty="0" smtClean="0"/>
          </a:p>
          <a:p>
            <a:endParaRPr lang="en-US" dirty="0" smtClean="0"/>
          </a:p>
          <a:p>
            <a:r>
              <a:rPr lang="en-US" dirty="0" smtClean="0"/>
              <a:t>Objects: Motion Sensors, Security Keypad. </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sz="quarter" idx="1"/>
          </p:nvPr>
        </p:nvSpPr>
        <p:spPr/>
        <p:txBody>
          <a:bodyPr/>
          <a:lstStyle/>
          <a:p>
            <a:r>
              <a:rPr lang="en-US" dirty="0" smtClean="0"/>
              <a:t> The Security Company installs the security system in a house </a:t>
            </a:r>
          </a:p>
          <a:p>
            <a:r>
              <a:rPr lang="en-US" dirty="0" smtClean="0"/>
              <a:t> The user chooses a security code and a security keyword</a:t>
            </a:r>
          </a:p>
          <a:p>
            <a:r>
              <a:rPr lang="en-US" dirty="0" smtClean="0"/>
              <a:t> The House </a:t>
            </a:r>
            <a:r>
              <a:rPr lang="en-US" dirty="0" smtClean="0"/>
              <a:t>Security Agent </a:t>
            </a:r>
            <a:r>
              <a:rPr lang="en-US" dirty="0" smtClean="0"/>
              <a:t>takes care of all the various sensors and authenticating the house user through the security keypad. It also takes into account the activation and deactivation of the security system</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sz="quarter" idx="1"/>
          </p:nvPr>
        </p:nvSpPr>
        <p:spPr/>
        <p:txBody>
          <a:bodyPr/>
          <a:lstStyle/>
          <a:p>
            <a:r>
              <a:rPr lang="en-US" dirty="0" smtClean="0"/>
              <a:t>The motion detectors communicate with the security system every second about any motion detected</a:t>
            </a:r>
          </a:p>
          <a:p>
            <a:r>
              <a:rPr lang="en-US" dirty="0" smtClean="0"/>
              <a:t>The security system takes in all these events generated by the motion detectors and raises an alarm if anything matches one of its rules</a:t>
            </a:r>
          </a:p>
          <a:p>
            <a:r>
              <a:rPr lang="en-US" dirty="0" smtClean="0"/>
              <a:t>When are rule is matched in the Security </a:t>
            </a:r>
            <a:r>
              <a:rPr lang="en-US" dirty="0" smtClean="0"/>
              <a:t>system </a:t>
            </a:r>
            <a:r>
              <a:rPr lang="en-US" dirty="0" smtClean="0"/>
              <a:t>i.e. an alarm is raised it will communicate with the security company and the house user</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sz="quarter" idx="1"/>
          </p:nvPr>
        </p:nvSpPr>
        <p:spPr/>
        <p:txBody>
          <a:bodyPr/>
          <a:lstStyle/>
          <a:p>
            <a:r>
              <a:rPr lang="en-US" dirty="0" smtClean="0"/>
              <a:t>The security company would in turn call the house user (and authenticate him by using the preselected keyword) and ask if the alarm is legitimate and if so would call 911 response system</a:t>
            </a:r>
          </a:p>
          <a:p>
            <a:r>
              <a:rPr lang="en-US" dirty="0" smtClean="0"/>
              <a:t>911 response system dispatches a security team to the house based on the location and availability of teams, there can be delays</a:t>
            </a:r>
          </a:p>
          <a:p>
            <a:r>
              <a:rPr lang="en-US" dirty="0" smtClean="0"/>
              <a:t>The group of thieves would try and learn where the sensors are, on consecutive multiple break-in events; so as to avoid the sensor next time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C:\Users\Viper\Documents\UNB-Courses\AI\unb-ai\Project\firstDiagram.png"/>
          <p:cNvPicPr>
            <a:picLocks noChangeAspect="1" noChangeArrowheads="1"/>
          </p:cNvPicPr>
          <p:nvPr/>
        </p:nvPicPr>
        <p:blipFill>
          <a:blip r:embed="rId2"/>
          <a:srcRect/>
          <a:stretch>
            <a:fillRect/>
          </a:stretch>
        </p:blipFill>
        <p:spPr bwMode="auto">
          <a:xfrm>
            <a:off x="137746" y="914400"/>
            <a:ext cx="8853854" cy="43434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258</Words>
  <Application>Microsoft Office PowerPoint</Application>
  <PresentationFormat>On-screen Show (4:3)</PresentationFormat>
  <Paragraphs>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Oriel</vt:lpstr>
      <vt:lpstr>Brahms Project Proposal</vt:lpstr>
      <vt:lpstr>Project Proposal.</vt:lpstr>
      <vt:lpstr>Functionality</vt:lpstr>
      <vt:lpstr>Functionality</vt:lpstr>
      <vt:lpstr>Functionality</vt:lpstr>
      <vt:lpstr>Slide 6</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Brahms Project Proposal</dc:title>
  <dc:creator>Viper</dc:creator>
  <cp:lastModifiedBy>Viper</cp:lastModifiedBy>
  <cp:revision>10</cp:revision>
  <dcterms:created xsi:type="dcterms:W3CDTF">2010-03-11T01:51:30Z</dcterms:created>
  <dcterms:modified xsi:type="dcterms:W3CDTF">2010-03-11T02:24:05Z</dcterms:modified>
</cp:coreProperties>
</file>