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0" y="990600"/>
            <a:ext cx="4916209" cy="4969929"/>
            <a:chOff x="1752600" y="0"/>
            <a:chExt cx="4916209" cy="4969929"/>
          </a:xfrm>
        </p:grpSpPr>
        <p:grpSp>
          <p:nvGrpSpPr>
            <p:cNvPr id="6" name="Group 5"/>
            <p:cNvGrpSpPr/>
            <p:nvPr/>
          </p:nvGrpSpPr>
          <p:grpSpPr>
            <a:xfrm>
              <a:off x="1752600" y="0"/>
              <a:ext cx="4916209" cy="4969929"/>
              <a:chOff x="1752600" y="0"/>
              <a:chExt cx="4916209" cy="4969929"/>
            </a:xfrm>
          </p:grpSpPr>
          <p:pic>
            <p:nvPicPr>
              <p:cNvPr id="1026" name="Picture 2" descr="https://documents.lucidchart.com/documents/25ed1f84-3f6d-4df3-8760-6274898a1262/pages/0_0?a=732&amp;x=511&amp;y=93&amp;w=638&amp;h=824&amp;store=1&amp;accept=image%2F*&amp;auth=LCA%207a937075f7270ed75096853800b5be1efc177cb2-ts%3D152149278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0"/>
                <a:ext cx="3099349" cy="4002921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https://documents.lucidchart.com/documents/25ed1f84-3f6d-4df3-8760-6274898a1262/pages/0_0?a=749&amp;x=254&amp;y=692&amp;w=1012&amp;h=427&amp;store=1&amp;accept=image%2F*&amp;auth=LCA%20642b72a956dd91d87a74b2639389af27d8f12e8e-ts%3D152149278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2600" y="2895600"/>
                <a:ext cx="4916209" cy="2074329"/>
              </a:xfrm>
              <a:prstGeom prst="rect">
                <a:avLst/>
              </a:prstGeom>
              <a:noFill/>
            </p:spPr>
          </p:pic>
        </p:grpSp>
        <p:pic>
          <p:nvPicPr>
            <p:cNvPr id="1036" name="Picture 12" descr="https://documents.lucidchart.com/documents/25ed1f84-3f6d-4df3-8760-6274898a1262/pages/0_0?a=869&amp;x=254&amp;y=421&amp;w=1012&amp;h=427&amp;store=1&amp;accept=image%2F*&amp;auth=LCA%2087bd5c1c5857620ad96f4a43a5369b3459cbd4b1-ts%3D15214927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895600"/>
              <a:ext cx="4916209" cy="2074329"/>
            </a:xfrm>
            <a:prstGeom prst="rect">
              <a:avLst/>
            </a:prstGeom>
            <a:noFill/>
          </p:spPr>
        </p:pic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52400"/>
            <a:ext cx="4933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 Gutarra Velez</dc:creator>
  <cp:lastModifiedBy>egutarra</cp:lastModifiedBy>
  <cp:revision>4</cp:revision>
  <dcterms:created xsi:type="dcterms:W3CDTF">2006-08-16T00:00:00Z</dcterms:created>
  <dcterms:modified xsi:type="dcterms:W3CDTF">2018-03-19T21:38:09Z</dcterms:modified>
</cp:coreProperties>
</file>