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5" r:id="rId2"/>
    <p:sldId id="277" r:id="rId3"/>
    <p:sldId id="276" r:id="rId4"/>
    <p:sldId id="296" r:id="rId5"/>
    <p:sldId id="286" r:id="rId6"/>
    <p:sldId id="274" r:id="rId7"/>
    <p:sldId id="273" r:id="rId8"/>
    <p:sldId id="270" r:id="rId9"/>
    <p:sldId id="269" r:id="rId10"/>
    <p:sldId id="271" r:id="rId11"/>
    <p:sldId id="265" r:id="rId12"/>
    <p:sldId id="263" r:id="rId13"/>
    <p:sldId id="262" r:id="rId14"/>
    <p:sldId id="264" r:id="rId15"/>
    <p:sldId id="261" r:id="rId16"/>
    <p:sldId id="260" r:id="rId17"/>
    <p:sldId id="257" r:id="rId18"/>
    <p:sldId id="259" r:id="rId19"/>
    <p:sldId id="281" r:id="rId20"/>
    <p:sldId id="282" r:id="rId21"/>
    <p:sldId id="278" r:id="rId22"/>
    <p:sldId id="279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139521" y="6428601"/>
            <a:ext cx="351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Coin Changing Minimum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4034" y="76200"/>
            <a:ext cx="281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0/1 Knapsack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17718" y="6336268"/>
            <a:ext cx="369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Longest common sequence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7075" y="228600"/>
            <a:ext cx="1762125" cy="35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2518" y="6412468"/>
            <a:ext cx="290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Minimum Cost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342900"/>
            <a:ext cx="8839200" cy="6172200"/>
            <a:chOff x="152400" y="152400"/>
            <a:chExt cx="8839200" cy="6172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" y="152400"/>
              <a:ext cx="8839200" cy="3048000"/>
              <a:chOff x="152400" y="152400"/>
              <a:chExt cx="8839200" cy="3048000"/>
            </a:xfrm>
          </p:grpSpPr>
          <p:pic>
            <p:nvPicPr>
              <p:cNvPr id="1026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4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152400"/>
                <a:ext cx="3048000" cy="3048000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52400" y="3276600"/>
              <a:ext cx="8839200" cy="3048000"/>
              <a:chOff x="152400" y="3276600"/>
              <a:chExt cx="8839200" cy="3048000"/>
            </a:xfrm>
          </p:grpSpPr>
          <p:pic>
            <p:nvPicPr>
              <p:cNvPr id="11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3276600"/>
                <a:ext cx="3048000" cy="3048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3724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152400"/>
            <a:ext cx="409524" cy="1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52400"/>
            <a:ext cx="4286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17491</TotalTime>
  <Words>378</Words>
  <Application>Microsoft Office PowerPoint</Application>
  <PresentationFormat>On-screen Show (4:3)</PresentationFormat>
  <Paragraphs>230</Paragraphs>
  <Slides>34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1726</cp:revision>
  <dcterms:created xsi:type="dcterms:W3CDTF">2016-09-09T22:17:17Z</dcterms:created>
  <dcterms:modified xsi:type="dcterms:W3CDTF">2018-05-10T23:30:00Z</dcterms:modified>
</cp:coreProperties>
</file>