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0" y="990600"/>
            <a:ext cx="4916209" cy="4969929"/>
            <a:chOff x="1752600" y="0"/>
            <a:chExt cx="4916209" cy="4969929"/>
          </a:xfrm>
        </p:grpSpPr>
        <p:grpSp>
          <p:nvGrpSpPr>
            <p:cNvPr id="6" name="Group 5"/>
            <p:cNvGrpSpPr/>
            <p:nvPr/>
          </p:nvGrpSpPr>
          <p:grpSpPr>
            <a:xfrm>
              <a:off x="1752600" y="0"/>
              <a:ext cx="4916209" cy="4969929"/>
              <a:chOff x="1752600" y="0"/>
              <a:chExt cx="4916209" cy="4969929"/>
            </a:xfrm>
          </p:grpSpPr>
          <p:pic>
            <p:nvPicPr>
              <p:cNvPr id="1026" name="Picture 2" descr="https://documents.lucidchart.com/documents/25ed1f84-3f6d-4df3-8760-6274898a1262/pages/0_0?a=732&amp;x=511&amp;y=93&amp;w=638&amp;h=824&amp;store=1&amp;accept=image%2F*&amp;auth=LCA%207a937075f7270ed75096853800b5be1efc177cb2-ts%3D152149278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48000" y="0"/>
                <a:ext cx="3099349" cy="4002921"/>
              </a:xfrm>
              <a:prstGeom prst="rect">
                <a:avLst/>
              </a:prstGeom>
              <a:noFill/>
            </p:spPr>
          </p:pic>
          <p:pic>
            <p:nvPicPr>
              <p:cNvPr id="1028" name="Picture 4" descr="https://documents.lucidchart.com/documents/25ed1f84-3f6d-4df3-8760-6274898a1262/pages/0_0?a=749&amp;x=254&amp;y=692&amp;w=1012&amp;h=427&amp;store=1&amp;accept=image%2F*&amp;auth=LCA%20642b72a956dd91d87a74b2639389af27d8f12e8e-ts%3D152149278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52600" y="2895600"/>
                <a:ext cx="4916209" cy="2074329"/>
              </a:xfrm>
              <a:prstGeom prst="rect">
                <a:avLst/>
              </a:prstGeom>
              <a:noFill/>
            </p:spPr>
          </p:pic>
        </p:grpSp>
        <p:pic>
          <p:nvPicPr>
            <p:cNvPr id="1036" name="Picture 12" descr="https://documents.lucidchart.com/documents/25ed1f84-3f6d-4df3-8760-6274898a1262/pages/0_0?a=869&amp;x=254&amp;y=421&amp;w=1012&amp;h=427&amp;store=1&amp;accept=image%2F*&amp;auth=LCA%2087bd5c1c5857620ad96f4a43a5369b3459cbd4b1-ts%3D15214927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2600" y="2895600"/>
              <a:ext cx="4916209" cy="2074329"/>
            </a:xfrm>
            <a:prstGeom prst="rect">
              <a:avLst/>
            </a:prstGeom>
            <a:noFill/>
          </p:spPr>
        </p:pic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52400"/>
            <a:ext cx="49339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4286" y="154171"/>
            <a:ext cx="8075429" cy="3960629"/>
            <a:chOff x="228600" y="228600"/>
            <a:chExt cx="8075429" cy="3960629"/>
          </a:xfrm>
        </p:grpSpPr>
        <p:pic>
          <p:nvPicPr>
            <p:cNvPr id="1030" name="Picture 6" descr="https://documents.lucidchart.com/documents/87761232-059a-4f58-9e74-e71b5e01a19b/pages/9zpmWE__Oh-N?a=722&amp;x=18&amp;y=18&amp;w=924&amp;h=924&amp;store=1&amp;accept=image%2F*&amp;auth=LCA%20db44ac347cdb0840389f9b78600318a82bb7ae34-ts%3D152149587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228600"/>
              <a:ext cx="3960629" cy="3960629"/>
            </a:xfrm>
            <a:prstGeom prst="rect">
              <a:avLst/>
            </a:prstGeom>
            <a:noFill/>
          </p:spPr>
        </p:pic>
        <p:pic>
          <p:nvPicPr>
            <p:cNvPr id="6" name="Picture 6" descr="https://documents.lucidchart.com/documents/87761232-059a-4f58-9e74-e71b5e01a19b/pages/9zpmWE__Oh-N?a=722&amp;x=18&amp;y=18&amp;w=924&amp;h=924&amp;store=1&amp;accept=image%2F*&amp;auth=LCA%20db44ac347cdb0840389f9b78600318a82bb7ae34-ts%3D152149587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28600"/>
              <a:ext cx="3960629" cy="396062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5c89c2be-d256-4656-8ecb-220f9c125152/pages/0_0?a=1454&amp;x=39&amp;y=43&amp;w=1045&amp;h=814&amp;store=1&amp;accept=image%2F*&amp;auth=LCA%20e59b34d7f2568dbc4f201ed7245933b2c73e3024-ts%3D1521658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5700" y="2590800"/>
            <a:ext cx="5375139" cy="418695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38862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105400"/>
            <a:ext cx="340387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 Gutarra Velez</dc:creator>
  <cp:lastModifiedBy>egutarra</cp:lastModifiedBy>
  <cp:revision>9</cp:revision>
  <dcterms:created xsi:type="dcterms:W3CDTF">2006-08-16T00:00:00Z</dcterms:created>
  <dcterms:modified xsi:type="dcterms:W3CDTF">2018-03-21T21:23:27Z</dcterms:modified>
</cp:coreProperties>
</file>