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75" r:id="rId2"/>
    <p:sldId id="277" r:id="rId3"/>
    <p:sldId id="276" r:id="rId4"/>
    <p:sldId id="296" r:id="rId5"/>
    <p:sldId id="286" r:id="rId6"/>
    <p:sldId id="274" r:id="rId7"/>
    <p:sldId id="273" r:id="rId8"/>
    <p:sldId id="270" r:id="rId9"/>
    <p:sldId id="269" r:id="rId10"/>
    <p:sldId id="271" r:id="rId11"/>
    <p:sldId id="265" r:id="rId12"/>
    <p:sldId id="263" r:id="rId13"/>
    <p:sldId id="262" r:id="rId14"/>
    <p:sldId id="264" r:id="rId15"/>
    <p:sldId id="261" r:id="rId16"/>
    <p:sldId id="260" r:id="rId17"/>
    <p:sldId id="257" r:id="rId18"/>
    <p:sldId id="259" r:id="rId19"/>
    <p:sldId id="281" r:id="rId20"/>
    <p:sldId id="282" r:id="rId21"/>
    <p:sldId id="278" r:id="rId22"/>
    <p:sldId id="279" r:id="rId23"/>
    <p:sldId id="283" r:id="rId24"/>
    <p:sldId id="284" r:id="rId25"/>
    <p:sldId id="285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8" r:id="rId36"/>
    <p:sldId id="297" r:id="rId37"/>
    <p:sldId id="299" r:id="rId38"/>
    <p:sldId id="301" r:id="rId39"/>
    <p:sldId id="300" r:id="rId40"/>
    <p:sldId id="302" r:id="rId41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08" y="-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DA103462-62C8-4D37-8F5B-118728760487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567AA99F-ECF6-4184-8659-A74ADBB8BEE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AA99F-ECF6-4184-8659-A74ADBB8BEE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63B4-E773-4657-92E3-F14AA5DD8006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C38-6EAB-4EF6-A9E8-765DFB09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63B4-E773-4657-92E3-F14AA5DD8006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C38-6EAB-4EF6-A9E8-765DFB09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63B4-E773-4657-92E3-F14AA5DD8006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C38-6EAB-4EF6-A9E8-765DFB09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63B4-E773-4657-92E3-F14AA5DD8006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C38-6EAB-4EF6-A9E8-765DFB09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63B4-E773-4657-92E3-F14AA5DD8006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C38-6EAB-4EF6-A9E8-765DFB09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63B4-E773-4657-92E3-F14AA5DD8006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C38-6EAB-4EF6-A9E8-765DFB09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63B4-E773-4657-92E3-F14AA5DD8006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C38-6EAB-4EF6-A9E8-765DFB09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63B4-E773-4657-92E3-F14AA5DD8006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C38-6EAB-4EF6-A9E8-765DFB09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63B4-E773-4657-92E3-F14AA5DD8006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C38-6EAB-4EF6-A9E8-765DFB09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63B4-E773-4657-92E3-F14AA5DD8006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C38-6EAB-4EF6-A9E8-765DFB09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63B4-E773-4657-92E3-F14AA5DD8006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C38-6EAB-4EF6-A9E8-765DFB09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763B4-E773-4657-92E3-F14AA5DD8006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E7C38-6EAB-4EF6-A9E8-765DFB09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0419"/>
            <a:ext cx="3657600" cy="6615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8587" y="4324350"/>
            <a:ext cx="6475413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24275" y="0"/>
            <a:ext cx="5419725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s://documents.lucidchart.com/documents/dfc3c2ca-e536-4306-a9f8-3dbc98030bd9/pages/0_0?a=464&amp;x=71&amp;y=45&amp;w=617&amp;h=164&amp;store=1&amp;accept=image%2F*&amp;auth=LCA%20f9928d6348a38a990ac5d913eced5b3a1cbd63a8-ts%3D147406447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1" y="152401"/>
            <a:ext cx="3810000" cy="1012160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795114"/>
            <a:ext cx="2160000" cy="483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321485" y="1648371"/>
            <a:ext cx="1945715" cy="437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00650" y="19050"/>
            <a:ext cx="386715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4" name="Picture 8" descr="https://documents.lucidchart.com/documents/b22fed2a-8de3-4da3-87e2-44be1432b360/pages/7bxiNxcws7Ud?a=1199&amp;x=548&amp;y=83&amp;w=788&amp;h=827&amp;store=1&amp;accept=image%2F*&amp;auth=LCA%20cb3f1b74c20abd87697158bbddde8836311520eb-ts%3D152037692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90785" y="0"/>
            <a:ext cx="4053215" cy="4253819"/>
          </a:xfrm>
          <a:prstGeom prst="rect">
            <a:avLst/>
          </a:prstGeom>
          <a:noFill/>
        </p:spPr>
      </p:pic>
      <p:pic>
        <p:nvPicPr>
          <p:cNvPr id="24588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6200"/>
            <a:ext cx="3241905" cy="18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90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981200"/>
            <a:ext cx="5344762" cy="184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5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3790371"/>
            <a:ext cx="4285715" cy="299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documents.lucidchart.com/documents/2f92dd7f-c3b9-4ac1-acfe-fbebfe4d5fdc/pages/0_0?a=2010&amp;x=63&amp;y=8&amp;w=1254&amp;h=1144&amp;store=1&amp;accept=image%2F*&amp;auth=LCA%20f6f6355455b19b733751e1cef6085bb6c41c2495-ts%3D147380417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6477000" cy="5905703"/>
          </a:xfrm>
          <a:prstGeom prst="rect">
            <a:avLst/>
          </a:prstGeom>
          <a:noFill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10575" y="0"/>
            <a:ext cx="733425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962400" y="0"/>
            <a:ext cx="1844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id, parent, weight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33800" y="838200"/>
            <a:ext cx="849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Sum: 1000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486435" y="2336211"/>
            <a:ext cx="77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Sum: 260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2877270" y="2317380"/>
            <a:ext cx="77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Sum: 580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191035" y="2895600"/>
            <a:ext cx="77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Sum: 260</a:t>
            </a:r>
            <a:endParaRPr lang="en-US" sz="1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38100"/>
            <a:ext cx="3771900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https://documents.lucidchart.com/documents/6922f9be-4c03-4f21-bc4e-4fe7a488e2d9/pages/0_0?a=269&amp;x=55&amp;y=58&amp;w=990&amp;h=482&amp;store=1&amp;accept=image%2F*&amp;auth=LCA%206ec102ee464b740b1e3a6df36c701e64f56bf71e-ts%3D147345969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56" y="76200"/>
            <a:ext cx="5018644" cy="2438400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2667000"/>
            <a:ext cx="4876800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2619375" cy="521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438400" y="6324600"/>
          <a:ext cx="6096000" cy="228600"/>
        </p:xfrm>
        <a:graphic>
          <a:graphicData uri="http://schemas.openxmlformats.org/drawingml/2006/table">
            <a:tbl>
              <a:tblPr/>
              <a:tblGrid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</a:tblGrid>
              <a:tr h="114300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438400" y="6019800"/>
          <a:ext cx="6096000" cy="228600"/>
        </p:xfrm>
        <a:graphic>
          <a:graphicData uri="http://schemas.openxmlformats.org/drawingml/2006/table">
            <a:tbl>
              <a:tblPr/>
              <a:tblGrid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</a:tblGrid>
              <a:tr h="114300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170" name="Picture 2" descr="C:\Users\egutarra\AppData\Local\Temp\SNAGHTMLdfa3c2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0"/>
            <a:ext cx="4267200" cy="5990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28600"/>
            <a:ext cx="171450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152400"/>
            <a:ext cx="5611228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"/>
            <a:ext cx="2809875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228600"/>
            <a:ext cx="4953334" cy="2793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s://documents.lucidchart.com/documents/6922f9be-4c03-4f21-bc4e-4fe7a488e2d9/pages/0_0?a=269&amp;x=55&amp;y=58&amp;w=990&amp;h=482&amp;store=1&amp;accept=image%2F*&amp;auth=LCA%206ec102ee464b740b1e3a6df36c701e64f56bf71e-ts%3D147345969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76200"/>
            <a:ext cx="4445351" cy="2159855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34050" y="0"/>
            <a:ext cx="3409950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2352675"/>
            <a:ext cx="510540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documents.lucidchart.com/documents/6922f9be-4c03-4f21-bc4e-4fe7a488e2d9/pages/0_0?a=269&amp;x=55&amp;y=58&amp;w=990&amp;h=482&amp;store=1&amp;accept=image%2F*&amp;auth=LCA%206ec102ee464b740b1e3a6df36c701e64f56bf71e-ts%3D147345969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6200" y="0"/>
            <a:ext cx="5018644" cy="2438400"/>
          </a:xfrm>
          <a:prstGeom prst="rect">
            <a:avLst/>
          </a:prstGeom>
          <a:noFill/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1126" y="228600"/>
            <a:ext cx="3914274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713" y="2667000"/>
            <a:ext cx="4852087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"/>
            <a:ext cx="4752975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4" name="Picture 4" descr="https://documents.lucidchart.com/documents/836a6f97-a710-4752-935c-6db7beade261/pages/0_0?a=430&amp;x=620&amp;y=780&amp;w=440&amp;h=440&amp;store=1&amp;accept=image%2F*&amp;auth=LCA%20bd4159b336e8e7ccaecbbe126af21256f086b282-ts%3D149005635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0"/>
            <a:ext cx="2609850" cy="2609850"/>
          </a:xfrm>
          <a:prstGeom prst="rect">
            <a:avLst/>
          </a:prstGeom>
          <a:noFill/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0" y="2819400"/>
          <a:ext cx="42672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6720"/>
                <a:gridCol w="426720"/>
                <a:gridCol w="426720"/>
                <a:gridCol w="426720"/>
                <a:gridCol w="426720"/>
                <a:gridCol w="426720"/>
                <a:gridCol w="426720"/>
                <a:gridCol w="426720"/>
                <a:gridCol w="426720"/>
                <a:gridCol w="426720"/>
              </a:tblGrid>
              <a:tr h="278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6400800" y="5410200"/>
            <a:ext cx="3352800" cy="1246495"/>
            <a:chOff x="5638800" y="5410200"/>
            <a:chExt cx="3352800" cy="1246495"/>
          </a:xfrm>
        </p:grpSpPr>
        <p:sp>
          <p:nvSpPr>
            <p:cNvPr id="11" name="Rectangle 10"/>
            <p:cNvSpPr/>
            <p:nvPr/>
          </p:nvSpPr>
          <p:spPr>
            <a:xfrm>
              <a:off x="6781800" y="5410200"/>
              <a:ext cx="2209800" cy="12464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dirty="0" smtClean="0"/>
                <a:t>1 =&gt; [[3], [5]]</a:t>
              </a:r>
            </a:p>
            <a:p>
              <a:r>
                <a:rPr lang="en-US" sz="1500" dirty="0" smtClean="0"/>
                <a:t>2 =&gt; [[1]]</a:t>
              </a:r>
            </a:p>
            <a:p>
              <a:r>
                <a:rPr lang="en-US" sz="1500" dirty="0" smtClean="0"/>
                <a:t>3 =&gt; []</a:t>
              </a:r>
            </a:p>
            <a:p>
              <a:r>
                <a:rPr lang="en-US" sz="1500" dirty="0" smtClean="0"/>
                <a:t>4 =&gt; [[3], [2]]</a:t>
              </a:r>
            </a:p>
            <a:p>
              <a:r>
                <a:rPr lang="en-US" sz="1500" dirty="0" smtClean="0"/>
                <a:t>5 =&gt; [[4]]</a:t>
              </a:r>
              <a:endParaRPr lang="en-US" sz="15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638800" y="5410200"/>
              <a:ext cx="1600200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/>
                <a:t>[1]</a:t>
              </a:r>
            </a:p>
            <a:p>
              <a:r>
                <a:rPr lang="en-US" sz="1400" dirty="0" smtClean="0"/>
                <a:t>[3]</a:t>
              </a:r>
            </a:p>
            <a:p>
              <a:r>
                <a:rPr lang="en-US" sz="1400" dirty="0" smtClean="0"/>
                <a:t>[5]&lt;- found</a:t>
              </a:r>
            </a:p>
            <a:p>
              <a:r>
                <a:rPr lang="en-US" sz="1400" dirty="0" smtClean="0"/>
                <a:t>[4]</a:t>
              </a:r>
            </a:p>
            <a:p>
              <a:r>
                <a:rPr lang="en-US" sz="1400" dirty="0" smtClean="0"/>
                <a:t>[2]</a:t>
              </a:r>
            </a:p>
          </p:txBody>
        </p:sp>
      </p:grpSp>
      <p:pic>
        <p:nvPicPr>
          <p:cNvPr id="35849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0" y="5257800"/>
            <a:ext cx="3228053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5066621" y="685800"/>
            <a:ext cx="980653" cy="7386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4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BFS</a:t>
            </a:r>
            <a:endParaRPr lang="en-US" sz="42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0975" y="3733800"/>
            <a:ext cx="8353425" cy="2971800"/>
            <a:chOff x="38100" y="3733801"/>
            <a:chExt cx="8353425" cy="29718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6200000">
              <a:off x="2662237" y="1366837"/>
              <a:ext cx="2714625" cy="796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6200000">
              <a:off x="6443663" y="4757738"/>
              <a:ext cx="2971800" cy="923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6200000">
            <a:off x="404812" y="-500062"/>
            <a:ext cx="435292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s://documents.lucidchart.com/documents/836a6f97-a710-4752-935c-6db7beade261/pages/0_0?a=430&amp;x=620&amp;y=780&amp;w=440&amp;h=440&amp;store=1&amp;accept=image%2F*&amp;auth=LCA%20bd4159b336e8e7ccaecbbe126af21256f086b282-ts%3D149005635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0"/>
            <a:ext cx="2609850" cy="2609850"/>
          </a:xfrm>
          <a:prstGeom prst="rect">
            <a:avLst/>
          </a:prstGeom>
          <a:noFill/>
        </p:spPr>
      </p:pic>
      <p:grpSp>
        <p:nvGrpSpPr>
          <p:cNvPr id="10" name="Group 9"/>
          <p:cNvGrpSpPr/>
          <p:nvPr/>
        </p:nvGrpSpPr>
        <p:grpSpPr>
          <a:xfrm>
            <a:off x="5791200" y="5410200"/>
            <a:ext cx="4572000" cy="1246495"/>
            <a:chOff x="5791200" y="5410200"/>
            <a:chExt cx="4572000" cy="1246495"/>
          </a:xfrm>
        </p:grpSpPr>
        <p:sp>
          <p:nvSpPr>
            <p:cNvPr id="6" name="Rectangle 5"/>
            <p:cNvSpPr/>
            <p:nvPr/>
          </p:nvSpPr>
          <p:spPr>
            <a:xfrm>
              <a:off x="7391400" y="5410200"/>
              <a:ext cx="2209800" cy="12464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dirty="0" smtClean="0"/>
                <a:t>1 =&gt; [[3], [5]]</a:t>
              </a:r>
            </a:p>
            <a:p>
              <a:r>
                <a:rPr lang="en-US" sz="1500" dirty="0" smtClean="0"/>
                <a:t>2 =&gt; [[1]]</a:t>
              </a:r>
            </a:p>
            <a:p>
              <a:r>
                <a:rPr lang="en-US" sz="1500" dirty="0" smtClean="0"/>
                <a:t>3 =&gt; []</a:t>
              </a:r>
            </a:p>
            <a:p>
              <a:r>
                <a:rPr lang="en-US" sz="1500" dirty="0" smtClean="0"/>
                <a:t>4 =&gt; [[3], [2]]</a:t>
              </a:r>
            </a:p>
            <a:p>
              <a:r>
                <a:rPr lang="en-US" sz="1500" dirty="0" smtClean="0"/>
                <a:t>5 =&gt; [[4]]</a:t>
              </a:r>
              <a:endParaRPr lang="en-US" sz="15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1200" y="5410200"/>
              <a:ext cx="4572000" cy="116955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1400" dirty="0" smtClean="0"/>
                <a:t>[1]</a:t>
              </a:r>
            </a:p>
            <a:p>
              <a:r>
                <a:rPr lang="en-US" sz="1400" dirty="0" smtClean="0"/>
                <a:t>[3]</a:t>
              </a:r>
            </a:p>
            <a:p>
              <a:r>
                <a:rPr lang="en-US" sz="1400" dirty="0" smtClean="0"/>
                <a:t>[5]</a:t>
              </a:r>
            </a:p>
            <a:p>
              <a:r>
                <a:rPr lang="en-US" sz="1400" dirty="0" smtClean="0"/>
                <a:t>[4]</a:t>
              </a:r>
            </a:p>
            <a:p>
              <a:r>
                <a:rPr lang="en-US" sz="1400" dirty="0" smtClean="0"/>
                <a:t>[2]&lt;- found</a:t>
              </a:r>
            </a:p>
          </p:txBody>
        </p:sp>
      </p:grp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52400"/>
            <a:ext cx="5029200" cy="3941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495800" y="2834640"/>
          <a:ext cx="42672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6720"/>
                <a:gridCol w="426720"/>
                <a:gridCol w="426720"/>
                <a:gridCol w="426720"/>
                <a:gridCol w="426720"/>
                <a:gridCol w="426720"/>
                <a:gridCol w="426720"/>
                <a:gridCol w="426720"/>
                <a:gridCol w="426720"/>
                <a:gridCol w="426720"/>
              </a:tblGrid>
              <a:tr h="278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8400" y="5410200"/>
            <a:ext cx="29813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/>
        </p:nvSpPr>
        <p:spPr>
          <a:xfrm>
            <a:off x="5047385" y="685800"/>
            <a:ext cx="1019125" cy="7386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4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DFS</a:t>
            </a:r>
            <a:endParaRPr lang="en-US" sz="42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"/>
            <a:ext cx="4143375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5" y="4495800"/>
            <a:ext cx="3152775" cy="2158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43400" y="76200"/>
            <a:ext cx="41244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 descr="https://documents.lucidchart.com/documents/b0e418bc-afa6-445b-b1ce-bba759a12eb4/pages/0_0?a=164&amp;x=60&amp;y=60&amp;w=440&amp;h=440&amp;store=1&amp;accept=image%2F*&amp;auth=LCA%20d4685bd2160d8bf7a8dba2b9c3f8b2fc57907889-ts%3D147346166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" y="57150"/>
            <a:ext cx="3143250" cy="3143250"/>
          </a:xfrm>
          <a:prstGeom prst="rect">
            <a:avLst/>
          </a:prstGeom>
          <a:noFill/>
        </p:spPr>
      </p:pic>
      <p:pic>
        <p:nvPicPr>
          <p:cNvPr id="15366" name="Picture 6" descr="https://documents.lucidchart.com/documents/b0e418bc-afa6-445b-b1ce-bba759a12eb4/pages/0_0?a=164&amp;x=780&amp;y=60&amp;w=440&amp;h=440&amp;store=1&amp;accept=image%2F*&amp;auth=LCA%20af8fe332d5435ca201e18e810d67ec6fde9a876b-ts%3D147346166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24550" y="57150"/>
            <a:ext cx="3143250" cy="314325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7362482" cy="545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76200"/>
            <a:ext cx="2247900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4937" y="3657600"/>
            <a:ext cx="8247063" cy="2952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62775" y="0"/>
            <a:ext cx="218122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152400"/>
            <a:ext cx="2517913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"/>
            <a:ext cx="3800475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1687" y="3819525"/>
            <a:ext cx="8266113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657600" y="304800"/>
          <a:ext cx="4800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657600" y="848360"/>
          <a:ext cx="4800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657600" y="1371600"/>
          <a:ext cx="4800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657600" y="1915160"/>
          <a:ext cx="4800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8425" y="152400"/>
            <a:ext cx="26955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61925"/>
            <a:ext cx="5191125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76200"/>
            <a:ext cx="4743450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551" y="76200"/>
            <a:ext cx="7855449" cy="623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3217606"/>
            <a:ext cx="1790700" cy="3307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2438400"/>
            <a:ext cx="26289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273702" y="76200"/>
            <a:ext cx="27940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Dynamic Programming (DP): Edit Distance</a:t>
            </a:r>
            <a:endParaRPr lang="en-US" sz="12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76200"/>
            <a:ext cx="6924162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4495800"/>
            <a:ext cx="2286000" cy="2083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6273702" y="76200"/>
            <a:ext cx="27940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Dynamic Programming (DP): Edit Distance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200000">
            <a:off x="4591051" y="2200275"/>
            <a:ext cx="2962275" cy="604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200000">
            <a:off x="-323849" y="3600450"/>
            <a:ext cx="3590925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029200" y="5562600"/>
          <a:ext cx="3797300" cy="952500"/>
        </p:xfrm>
        <a:graphic>
          <a:graphicData uri="http://schemas.openxmlformats.org/drawingml/2006/table">
            <a:tbl>
              <a:tblPr/>
              <a:tblGrid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847" y="228600"/>
            <a:ext cx="4409353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228600"/>
            <a:ext cx="415352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4419600"/>
            <a:ext cx="50673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38600" y="2524125"/>
            <a:ext cx="47625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038600" y="3667125"/>
            <a:ext cx="481012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>
            <a:spLocks noChangeAspect="1"/>
          </p:cNvSpPr>
          <p:nvPr/>
        </p:nvSpPr>
        <p:spPr>
          <a:xfrm>
            <a:off x="139521" y="6428601"/>
            <a:ext cx="35180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Dynamic Programming (DP): Coin Changing Minimum</a:t>
            </a:r>
            <a:endParaRPr lang="en-US" sz="12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"/>
            <a:ext cx="6799263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0" y="3655454"/>
            <a:ext cx="2190750" cy="2992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625" y="4343400"/>
            <a:ext cx="34575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174034" y="76200"/>
            <a:ext cx="281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Dynamic Programming (DP): 0/1 Knapsack</a:t>
            </a:r>
            <a:endParaRPr lang="en-US" sz="12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"/>
            <a:ext cx="5600700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2819400"/>
            <a:ext cx="26289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617718" y="6336268"/>
            <a:ext cx="3691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Dynamic Programming (DP): Longest common sequence</a:t>
            </a:r>
            <a:endParaRPr 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77075" y="228600"/>
            <a:ext cx="1762125" cy="3508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70330"/>
            <a:ext cx="7686078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4461" y="3733800"/>
            <a:ext cx="2327139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7000" y="228600"/>
            <a:ext cx="239268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12518" y="6412468"/>
            <a:ext cx="2902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Dynamic Programming (DP): Minimum Cost</a:t>
            </a:r>
            <a:endParaRPr lang="en-US" sz="12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52400" y="342900"/>
            <a:ext cx="8839200" cy="6172200"/>
            <a:chOff x="152400" y="152400"/>
            <a:chExt cx="8839200" cy="6172200"/>
          </a:xfrm>
        </p:grpSpPr>
        <p:grpSp>
          <p:nvGrpSpPr>
            <p:cNvPr id="15" name="Group 14"/>
            <p:cNvGrpSpPr/>
            <p:nvPr/>
          </p:nvGrpSpPr>
          <p:grpSpPr>
            <a:xfrm>
              <a:off x="152400" y="152400"/>
              <a:ext cx="8839200" cy="3048000"/>
              <a:chOff x="152400" y="152400"/>
              <a:chExt cx="8839200" cy="3048000"/>
            </a:xfrm>
          </p:grpSpPr>
          <p:pic>
            <p:nvPicPr>
              <p:cNvPr id="1026" name="Picture 2" descr="https://documents.lucidchart.com/documents/14fd326f-785e-4357-a295-dcf50f379366/pages/YGcM5DNywbTK?a=1046&amp;x=29&amp;y=29&amp;w=662&amp;h=662&amp;store=1&amp;accept=image%2F*&amp;auth=LCA%2045508821ee7b3be5614effb5c9016ed99afe184a-ts%3D152582051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52400" y="152400"/>
                <a:ext cx="3048000" cy="3048000"/>
              </a:xfrm>
              <a:prstGeom prst="rect">
                <a:avLst/>
              </a:prstGeom>
              <a:noFill/>
            </p:spPr>
          </p:pic>
          <p:pic>
            <p:nvPicPr>
              <p:cNvPr id="4" name="Picture 2" descr="https://documents.lucidchart.com/documents/14fd326f-785e-4357-a295-dcf50f379366/pages/YGcM5DNywbTK?a=1046&amp;x=29&amp;y=29&amp;w=662&amp;h=662&amp;store=1&amp;accept=image%2F*&amp;auth=LCA%2045508821ee7b3be5614effb5c9016ed99afe184a-ts%3D152582051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048000" y="152400"/>
                <a:ext cx="3048000" cy="3048000"/>
              </a:xfrm>
              <a:prstGeom prst="rect">
                <a:avLst/>
              </a:prstGeom>
              <a:noFill/>
            </p:spPr>
          </p:pic>
          <p:pic>
            <p:nvPicPr>
              <p:cNvPr id="9" name="Picture 2" descr="https://documents.lucidchart.com/documents/14fd326f-785e-4357-a295-dcf50f379366/pages/YGcM5DNywbTK?a=1046&amp;x=29&amp;y=29&amp;w=662&amp;h=662&amp;store=1&amp;accept=image%2F*&amp;auth=LCA%2045508821ee7b3be5614effb5c9016ed99afe184a-ts%3D152582051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943600" y="152400"/>
                <a:ext cx="3048000" cy="3048000"/>
              </a:xfrm>
              <a:prstGeom prst="rect">
                <a:avLst/>
              </a:prstGeom>
              <a:noFill/>
            </p:spPr>
          </p:pic>
        </p:grpSp>
        <p:grpSp>
          <p:nvGrpSpPr>
            <p:cNvPr id="14" name="Group 13"/>
            <p:cNvGrpSpPr/>
            <p:nvPr/>
          </p:nvGrpSpPr>
          <p:grpSpPr>
            <a:xfrm>
              <a:off x="152400" y="3276600"/>
              <a:ext cx="8839200" cy="3048000"/>
              <a:chOff x="152400" y="3276600"/>
              <a:chExt cx="8839200" cy="3048000"/>
            </a:xfrm>
          </p:grpSpPr>
          <p:pic>
            <p:nvPicPr>
              <p:cNvPr id="11" name="Picture 2" descr="https://documents.lucidchart.com/documents/14fd326f-785e-4357-a295-dcf50f379366/pages/YGcM5DNywbTK?a=1046&amp;x=29&amp;y=29&amp;w=662&amp;h=662&amp;store=1&amp;accept=image%2F*&amp;auth=LCA%2045508821ee7b3be5614effb5c9016ed99afe184a-ts%3D152582051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52400" y="3276600"/>
                <a:ext cx="3048000" cy="3048000"/>
              </a:xfrm>
              <a:prstGeom prst="rect">
                <a:avLst/>
              </a:prstGeom>
              <a:noFill/>
            </p:spPr>
          </p:pic>
          <p:pic>
            <p:nvPicPr>
              <p:cNvPr id="12" name="Picture 2" descr="https://documents.lucidchart.com/documents/14fd326f-785e-4357-a295-dcf50f379366/pages/YGcM5DNywbTK?a=1046&amp;x=29&amp;y=29&amp;w=662&amp;h=662&amp;store=1&amp;accept=image%2F*&amp;auth=LCA%2045508821ee7b3be5614effb5c9016ed99afe184a-ts%3D152582051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048000" y="3276600"/>
                <a:ext cx="3048000" cy="3048000"/>
              </a:xfrm>
              <a:prstGeom prst="rect">
                <a:avLst/>
              </a:prstGeom>
              <a:noFill/>
            </p:spPr>
          </p:pic>
          <p:pic>
            <p:nvPicPr>
              <p:cNvPr id="13" name="Picture 2" descr="https://documents.lucidchart.com/documents/14fd326f-785e-4357-a295-dcf50f379366/pages/YGcM5DNywbTK?a=1046&amp;x=29&amp;y=29&amp;w=662&amp;h=662&amp;store=1&amp;accept=image%2F*&amp;auth=LCA%2045508821ee7b3be5614effb5c9016ed99afe184a-ts%3D152582051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943600" y="3276600"/>
                <a:ext cx="3048000" cy="3048000"/>
              </a:xfrm>
              <a:prstGeom prst="rect">
                <a:avLst/>
              </a:prstGeom>
              <a:noFill/>
            </p:spPr>
          </p:pic>
        </p:grp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documents.lucidchart.com/documents/ad9db0c5-22e6-4122-84c3-9d1671aa17b7/pages/0_0?a=552&amp;x=-11&amp;y=62&amp;w=1562&amp;h=836&amp;store=1&amp;accept=image%2F*&amp;auth=LCA%200e9698c60a64d16193eeace887d2597e0c6911f0-ts%3D152641919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838200"/>
            <a:ext cx="7549025" cy="4038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documents.lucidchart.com/documents/ad9db0c5-22e6-4122-84c3-9d1671aa17b7/pages/YQxDY4ywf8W8?a=803&amp;x=38&amp;y=316&amp;w=924&amp;h=277&amp;store=1&amp;accept=image%2F*&amp;auth=LCA%2092d63f3eb173a7cefbf746f2ca53f636df71f619-ts%3D152641919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819400"/>
            <a:ext cx="3126459" cy="1447800"/>
          </a:xfrm>
          <a:prstGeom prst="rect">
            <a:avLst/>
          </a:prstGeom>
          <a:noFill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25960" y="1447800"/>
            <a:ext cx="493224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9400" y="19286"/>
            <a:ext cx="2434286" cy="1885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" y="137486"/>
            <a:ext cx="2171429" cy="2605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92942" y="137486"/>
            <a:ext cx="2102858" cy="1249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4371" y="137486"/>
            <a:ext cx="2171429" cy="2605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571" y="152400"/>
            <a:ext cx="2102858" cy="1249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64657" y="137486"/>
            <a:ext cx="2217143" cy="5318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4571" y="4777981"/>
            <a:ext cx="2415238" cy="1927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 descr="https://documents.lucidchart.com/documents/ad9db0c5-22e6-4122-84c3-9d1671aa17b7/pages/mAyDuYI0ifbX?a=1365&amp;x=104&amp;y=-7&amp;w=1673&amp;h=596&amp;store=1&amp;accept=image%2F*&amp;auth=LCA%2041cf6b6f95cfcda5fa9524331f6b4e82931ac4ce-ts%3D152642252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337" y="76200"/>
            <a:ext cx="8985463" cy="3200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04800" y="152400"/>
            <a:ext cx="3126459" cy="6629400"/>
            <a:chOff x="6017541" y="228600"/>
            <a:chExt cx="3126459" cy="6629400"/>
          </a:xfrm>
        </p:grpSpPr>
        <p:pic>
          <p:nvPicPr>
            <p:cNvPr id="53250" name="Picture 2" descr="https://documents.lucidchart.com/documents/ad9db0c5-22e6-4122-84c3-9d1671aa17b7/pages/YQxDY4ywf8W8?a=1021&amp;x=38&amp;y=160&amp;w=924&amp;h=1069&amp;store=1&amp;accept=image%2F*&amp;auth=LCA%20756cf468e1e1f6b75719b590b000526d5a0c3c91-ts%3D1526419192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017541" y="1298318"/>
              <a:ext cx="3115694" cy="5559682"/>
            </a:xfrm>
            <a:prstGeom prst="rect">
              <a:avLst/>
            </a:prstGeom>
            <a:noFill/>
          </p:spPr>
        </p:pic>
        <p:pic>
          <p:nvPicPr>
            <p:cNvPr id="3" name="Picture 4" descr="https://documents.lucidchart.com/documents/ad9db0c5-22e6-4122-84c3-9d1671aa17b7/pages/YQxDY4ywf8W8?a=803&amp;x=38&amp;y=316&amp;w=924&amp;h=277&amp;store=1&amp;accept=image%2F*&amp;auth=LCA%2092d63f3eb173a7cefbf746f2ca53f636df71f619-ts%3D152641919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17541" y="228600"/>
              <a:ext cx="3126459" cy="1447800"/>
            </a:xfrm>
            <a:prstGeom prst="rect">
              <a:avLst/>
            </a:prstGeom>
            <a:noFill/>
          </p:spPr>
        </p:pic>
      </p:grpSp>
      <p:pic>
        <p:nvPicPr>
          <p:cNvPr id="53252" name="Picture 4" descr="https://documents.lucidchart.com/documents/ad9db0c5-22e6-4122-84c3-9d1671aa17b7/pages/YQxDY4ywf8W8?a=1142&amp;x=66&amp;y=197&amp;w=308&amp;h=273&amp;store=1&amp;accept=image%2F*&amp;auth=LCA%20b3a408c5a98f5f46ed21af7191dbaa15c573065b-ts%3D152641919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1800" y="152400"/>
            <a:ext cx="2200275" cy="1952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"/>
            <a:ext cx="3724275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Group 11"/>
          <p:cNvGrpSpPr/>
          <p:nvPr/>
        </p:nvGrpSpPr>
        <p:grpSpPr>
          <a:xfrm>
            <a:off x="6572250" y="304800"/>
            <a:ext cx="1628775" cy="4533900"/>
            <a:chOff x="6572250" y="304800"/>
            <a:chExt cx="1628775" cy="4533900"/>
          </a:xfrm>
        </p:grpSpPr>
        <p:pic>
          <p:nvPicPr>
            <p:cNvPr id="1034" name="Picture 1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572250" y="304800"/>
              <a:ext cx="1428750" cy="453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772400" y="304800"/>
              <a:ext cx="428625" cy="2228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1" name="Group 10"/>
          <p:cNvGrpSpPr/>
          <p:nvPr/>
        </p:nvGrpSpPr>
        <p:grpSpPr>
          <a:xfrm>
            <a:off x="4191000" y="304800"/>
            <a:ext cx="1552524" cy="2324100"/>
            <a:chOff x="4191000" y="304800"/>
            <a:chExt cx="1552524" cy="232410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334000" y="304800"/>
              <a:ext cx="409524" cy="1104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191000" y="304800"/>
              <a:ext cx="1104900" cy="2324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documents.lucidchart.com/documents/ad9db0c5-22e6-4122-84c3-9d1671aa17b7/pages/VwADAwEWLVUE?a=2204&amp;x=-76&amp;y=-10&amp;w=2112&amp;h=660&amp;store=1&amp;accept=image%2F*&amp;auth=LCA%203d2d9b9e0482c845d5187995f6375634a82d37d6-ts%3D152643100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76200"/>
            <a:ext cx="8382000" cy="26193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/>
          <p:nvPr/>
        </p:nvGrpSpPr>
        <p:grpSpPr>
          <a:xfrm>
            <a:off x="76200" y="1371600"/>
            <a:ext cx="8991600" cy="5040923"/>
            <a:chOff x="76200" y="1371600"/>
            <a:chExt cx="8991600" cy="5040923"/>
          </a:xfrm>
        </p:grpSpPr>
        <p:pic>
          <p:nvPicPr>
            <p:cNvPr id="5" name="Picture 2" descr="https://documents.lucidchart.com/documents/836a6f97-a710-4752-935c-6db7beade261/pages/0_0?a=992&amp;x=79&amp;y=1026&amp;w=901&amp;h=418&amp;store=1&amp;accept=image%2F*&amp;auth=LCA%20e8930ca40278b74a7aaad60b7e4283309eb7fc1b-ts%3D149088962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90800" y="4572000"/>
              <a:ext cx="3962400" cy="1840523"/>
            </a:xfrm>
            <a:prstGeom prst="rect">
              <a:avLst/>
            </a:prstGeom>
            <a:noFill/>
          </p:spPr>
        </p:pic>
        <p:grpSp>
          <p:nvGrpSpPr>
            <p:cNvPr id="3" name="Group 7"/>
            <p:cNvGrpSpPr/>
            <p:nvPr/>
          </p:nvGrpSpPr>
          <p:grpSpPr>
            <a:xfrm>
              <a:off x="76200" y="2819400"/>
              <a:ext cx="8991600" cy="1840523"/>
              <a:chOff x="152400" y="2057400"/>
              <a:chExt cx="8991600" cy="1840523"/>
            </a:xfrm>
          </p:grpSpPr>
          <p:pic>
            <p:nvPicPr>
              <p:cNvPr id="4" name="Picture 2" descr="https://documents.lucidchart.com/documents/836a6f97-a710-4752-935c-6db7beade261/pages/0_0?a=992&amp;x=79&amp;y=1026&amp;w=901&amp;h=418&amp;store=1&amp;accept=image%2F*&amp;auth=LCA%20e8930ca40278b74a7aaad60b7e4283309eb7fc1b-ts%3D1490889624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181600" y="2057400"/>
                <a:ext cx="3962400" cy="1840523"/>
              </a:xfrm>
              <a:prstGeom prst="rect">
                <a:avLst/>
              </a:prstGeom>
              <a:noFill/>
            </p:spPr>
          </p:pic>
          <p:pic>
            <p:nvPicPr>
              <p:cNvPr id="6" name="Picture 2" descr="https://documents.lucidchart.com/documents/836a6f97-a710-4752-935c-6db7beade261/pages/0_0?a=992&amp;x=79&amp;y=1026&amp;w=901&amp;h=418&amp;store=1&amp;accept=image%2F*&amp;auth=LCA%20e8930ca40278b74a7aaad60b7e4283309eb7fc1b-ts%3D1490889624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52400" y="2057400"/>
                <a:ext cx="3962400" cy="1840523"/>
              </a:xfrm>
              <a:prstGeom prst="rect">
                <a:avLst/>
              </a:prstGeom>
              <a:noFill/>
            </p:spPr>
          </p:pic>
        </p:grpSp>
        <p:sp>
          <p:nvSpPr>
            <p:cNvPr id="9" name="Oval 8"/>
            <p:cNvSpPr/>
            <p:nvPr/>
          </p:nvSpPr>
          <p:spPr>
            <a:xfrm>
              <a:off x="4343400" y="1371600"/>
              <a:ext cx="457200" cy="4572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hape 12"/>
            <p:cNvCxnSpPr>
              <a:stCxn id="9" idx="2"/>
              <a:endCxn id="6" idx="0"/>
            </p:cNvCxnSpPr>
            <p:nvPr/>
          </p:nvCxnSpPr>
          <p:spPr>
            <a:xfrm rot="10800000" flipV="1">
              <a:off x="2057400" y="1600200"/>
              <a:ext cx="2286000" cy="1219200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hape 14"/>
            <p:cNvCxnSpPr>
              <a:stCxn id="9" idx="6"/>
              <a:endCxn id="4" idx="0"/>
            </p:cNvCxnSpPr>
            <p:nvPr/>
          </p:nvCxnSpPr>
          <p:spPr>
            <a:xfrm>
              <a:off x="4800600" y="1600200"/>
              <a:ext cx="2286000" cy="1219200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>
              <a:stCxn id="9" idx="4"/>
              <a:endCxn id="5" idx="0"/>
            </p:cNvCxnSpPr>
            <p:nvPr/>
          </p:nvCxnSpPr>
          <p:spPr>
            <a:xfrm rot="5400000">
              <a:off x="3200400" y="3200400"/>
              <a:ext cx="2743200" cy="12700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304800" y="247471"/>
            <a:ext cx="83925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capture all permutations algorithm works by visiting all possible combinations of  3 </a:t>
            </a:r>
          </a:p>
          <a:p>
            <a:r>
              <a:rPr lang="en-US" dirty="0" smtClean="0"/>
              <a:t>letters including using the same letter, but skipping those that attempt to use a </a:t>
            </a:r>
          </a:p>
          <a:p>
            <a:r>
              <a:rPr lang="en-US" dirty="0" smtClean="0"/>
              <a:t>repeated letter.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documents.lucidchart.com/documents/6922f9be-4c03-4f21-bc4e-4fe7a488e2d9/pages/0_0?a=544&amp;x=55&amp;y=58&amp;w=990&amp;h=482&amp;store=1&amp;accept=image%2F*&amp;auth=LCA%20b20eac3c7d8387978d71263246976b7aee0e6aae-ts%3D147613507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3419474"/>
            <a:ext cx="7077075" cy="3438526"/>
          </a:xfrm>
          <a:prstGeom prst="rect">
            <a:avLst/>
          </a:prstGeom>
          <a:noFill/>
        </p:spPr>
      </p:pic>
      <p:pic>
        <p:nvPicPr>
          <p:cNvPr id="1026" name="Picture 2" descr="https://documents.lucidchart.com/documents/6922f9be-4c03-4f21-bc4e-4fe7a488e2d9/pages/0_0?a=512&amp;x=55&amp;y=58&amp;w=990&amp;h=482&amp;store=1&amp;accept=image%2F*&amp;auth=LCA%20c89cfcd6f3591e52f32214a221041eaa709a65c0-ts%3D147613507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077075" cy="3438526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343400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0"/>
            <a:ext cx="4010025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00500" y="2438400"/>
            <a:ext cx="52959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https://documents.lucidchart.com/documents/6922f9be-4c03-4f21-bc4e-4fe7a488e2d9/pages/0_0?a=544&amp;x=55&amp;y=58&amp;w=990&amp;h=482&amp;store=1&amp;accept=image%2F*&amp;auth=LCA%20b20eac3c7d8387978d71263246976b7aee0e6aae-ts%3D147613507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4572000"/>
            <a:ext cx="4391313" cy="2133600"/>
          </a:xfrm>
          <a:prstGeom prst="rect">
            <a:avLst/>
          </a:prstGeom>
          <a:noFill/>
        </p:spPr>
      </p:pic>
      <p:pic>
        <p:nvPicPr>
          <p:cNvPr id="8" name="Picture 2" descr="https://documents.lucidchart.com/documents/6922f9be-4c03-4f21-bc4e-4fe7a488e2d9/pages/0_0?a=512&amp;x=55&amp;y=58&amp;w=990&amp;h=482&amp;store=1&amp;accept=image%2F*&amp;auth=LCA%20c89cfcd6f3591e52f32214a221041eaa709a65c0-ts%3D147613507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200" y="4572000"/>
            <a:ext cx="4391313" cy="2133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2561" y="152400"/>
            <a:ext cx="3181428" cy="162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2561" y="1834038"/>
            <a:ext cx="3845239" cy="380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2286000"/>
            <a:ext cx="3950476" cy="4460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009" y="0"/>
            <a:ext cx="3416191" cy="2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7241852" y="6197025"/>
            <a:ext cx="182594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3200" b="1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Quicksort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s://documents.lucidchart.com/documents/dfc3c2ca-e536-4306-a9f8-3dbc98030bd9/pages/0_0?a=464&amp;x=71&amp;y=45&amp;w=617&amp;h=164&amp;store=1&amp;accept=image%2F*&amp;auth=LCA%20f9928d6348a38a990ac5d913eced5b3a1cbd63a8-ts%3D147406447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1" y="152401"/>
            <a:ext cx="3810000" cy="1012160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795114"/>
            <a:ext cx="2160000" cy="483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321485" y="1648371"/>
            <a:ext cx="1945715" cy="437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19600" y="219075"/>
            <a:ext cx="4714875" cy="587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18775</TotalTime>
  <Words>378</Words>
  <Application>Microsoft Office PowerPoint</Application>
  <PresentationFormat>On-screen Show (4:3)</PresentationFormat>
  <Paragraphs>230</Paragraphs>
  <Slides>40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egutarra</dc:creator>
  <cp:lastModifiedBy>egutarra</cp:lastModifiedBy>
  <cp:revision>1851</cp:revision>
  <dcterms:created xsi:type="dcterms:W3CDTF">2016-09-09T22:17:17Z</dcterms:created>
  <dcterms:modified xsi:type="dcterms:W3CDTF">2018-05-16T00:56:50Z</dcterms:modified>
</cp:coreProperties>
</file>