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6" r:id="rId4"/>
    <p:sldId id="286" r:id="rId5"/>
    <p:sldId id="274" r:id="rId6"/>
    <p:sldId id="273" r:id="rId7"/>
    <p:sldId id="270" r:id="rId8"/>
    <p:sldId id="269" r:id="rId9"/>
    <p:sldId id="271" r:id="rId10"/>
    <p:sldId id="265" r:id="rId11"/>
    <p:sldId id="263" r:id="rId12"/>
    <p:sldId id="262" r:id="rId13"/>
    <p:sldId id="264" r:id="rId14"/>
    <p:sldId id="261" r:id="rId15"/>
    <p:sldId id="260" r:id="rId16"/>
    <p:sldId id="257" r:id="rId17"/>
    <p:sldId id="259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0178" y="228600"/>
            <a:ext cx="142522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17435</TotalTime>
  <Words>334</Words>
  <Application>Microsoft Office PowerPoint</Application>
  <PresentationFormat>On-screen Show (4:3)</PresentationFormat>
  <Paragraphs>224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1712</cp:revision>
  <dcterms:created xsi:type="dcterms:W3CDTF">2016-09-09T22:17:17Z</dcterms:created>
  <dcterms:modified xsi:type="dcterms:W3CDTF">2018-04-09T21:29:25Z</dcterms:modified>
</cp:coreProperties>
</file>