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5" r:id="rId2"/>
    <p:sldId id="277" r:id="rId3"/>
    <p:sldId id="276" r:id="rId4"/>
    <p:sldId id="296" r:id="rId5"/>
    <p:sldId id="286" r:id="rId6"/>
    <p:sldId id="274" r:id="rId7"/>
    <p:sldId id="273" r:id="rId8"/>
    <p:sldId id="270" r:id="rId9"/>
    <p:sldId id="269" r:id="rId10"/>
    <p:sldId id="271" r:id="rId11"/>
    <p:sldId id="265" r:id="rId12"/>
    <p:sldId id="263" r:id="rId13"/>
    <p:sldId id="262" r:id="rId14"/>
    <p:sldId id="264" r:id="rId15"/>
    <p:sldId id="261" r:id="rId16"/>
    <p:sldId id="260" r:id="rId17"/>
    <p:sldId id="257" r:id="rId18"/>
    <p:sldId id="259" r:id="rId19"/>
    <p:sldId id="281" r:id="rId20"/>
    <p:sldId id="282" r:id="rId21"/>
    <p:sldId id="278" r:id="rId22"/>
    <p:sldId id="279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A103462-62C8-4D37-8F5B-118728760487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67AA99F-ECF6-4184-8659-A74ADBB8BE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AA99F-ECF6-4184-8659-A74ADBB8BEE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63B4-E773-4657-92E3-F14AA5DD8006}" type="datetimeFigureOut">
              <a:rPr lang="en-US" smtClean="0"/>
              <a:pPr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E7C38-6EAB-4EF6-A9E8-765DFB09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419"/>
            <a:ext cx="3657600" cy="661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8587" y="4324350"/>
            <a:ext cx="6475413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4275" y="0"/>
            <a:ext cx="54197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dfc3c2ca-e536-4306-a9f8-3dbc98030bd9/pages/0_0?a=464&amp;x=71&amp;y=45&amp;w=617&amp;h=164&amp;store=1&amp;accept=image%2F*&amp;auth=LCA%20f9928d6348a38a990ac5d913eced5b3a1cbd63a8-ts%3D1474064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1"/>
            <a:ext cx="3810000" cy="101216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95114"/>
            <a:ext cx="2160000" cy="48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21485" y="1648371"/>
            <a:ext cx="1945715" cy="4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00650" y="19050"/>
            <a:ext cx="38671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4" name="Picture 8" descr="https://documents.lucidchart.com/documents/b22fed2a-8de3-4da3-87e2-44be1432b360/pages/7bxiNxcws7Ud?a=1199&amp;x=548&amp;y=83&amp;w=788&amp;h=827&amp;store=1&amp;accept=image%2F*&amp;auth=LCA%20cb3f1b74c20abd87697158bbddde8836311520eb-ts%3D15203769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0785" y="0"/>
            <a:ext cx="4053215" cy="4253819"/>
          </a:xfrm>
          <a:prstGeom prst="rect">
            <a:avLst/>
          </a:prstGeom>
          <a:noFill/>
        </p:spPr>
      </p:pic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"/>
            <a:ext cx="3241905" cy="18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81200"/>
            <a:ext cx="5344762" cy="184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3790371"/>
            <a:ext cx="4285715" cy="299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documents.lucidchart.com/documents/2f92dd7f-c3b9-4ac1-acfe-fbebfe4d5fdc/pages/0_0?a=2010&amp;x=63&amp;y=8&amp;w=1254&amp;h=1144&amp;store=1&amp;accept=image%2F*&amp;auth=LCA%20f6f6355455b19b733751e1cef6085bb6c41c2495-ts%3D14738041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6477000" cy="5905703"/>
          </a:xfrm>
          <a:prstGeom prst="rect">
            <a:avLst/>
          </a:prstGeom>
          <a:noFill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0575" y="0"/>
            <a:ext cx="7334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62400" y="0"/>
            <a:ext cx="184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id, parent, weight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838200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1000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486435" y="2336211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260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877270" y="231738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580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191035" y="2895600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Sum: 260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8100"/>
            <a:ext cx="37719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56" y="76200"/>
            <a:ext cx="5018644" cy="243840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667000"/>
            <a:ext cx="48768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26193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6324600"/>
          <a:ext cx="6096000" cy="22860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400" y="6019800"/>
          <a:ext cx="6096000" cy="228600"/>
        </p:xfrm>
        <a:graphic>
          <a:graphicData uri="http://schemas.openxmlformats.org/drawingml/2006/table">
            <a:tbl>
              <a:tblPr/>
              <a:tblGrid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  <a:gridCol w="190500"/>
              </a:tblGrid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715" marR="5715" marT="57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 descr="C:\Users\egutarra\AppData\Local\Temp\SNAGHTMLdfa3c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0"/>
            <a:ext cx="4267200" cy="5990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1714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52400"/>
            <a:ext cx="5611228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28098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28600"/>
            <a:ext cx="4953334" cy="279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4445351" cy="215985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4050" y="0"/>
            <a:ext cx="34099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352675"/>
            <a:ext cx="5105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6922f9be-4c03-4f21-bc4e-4fe7a488e2d9/pages/0_0?a=269&amp;x=55&amp;y=58&amp;w=990&amp;h=482&amp;store=1&amp;accept=image%2F*&amp;auth=LCA%206ec102ee464b740b1e3a6df36c701e64f56bf71e-ts%3D14734596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0"/>
            <a:ext cx="5018644" cy="2438400"/>
          </a:xfrm>
          <a:prstGeom prst="rect">
            <a:avLst/>
          </a:prstGeom>
          <a:noFill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1126" y="228600"/>
            <a:ext cx="391427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13" y="2667000"/>
            <a:ext cx="48520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47529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https://documents.lucidchart.com/documents/836a6f97-a710-4752-935c-6db7beade261/pages/0_0?a=430&amp;x=620&amp;y=780&amp;w=440&amp;h=440&amp;store=1&amp;accept=image%2F*&amp;auth=LCA%20bd4159b336e8e7ccaecbbe126af21256f086b282-ts%3D14900563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0"/>
            <a:ext cx="2609850" cy="2609850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0" y="2819400"/>
          <a:ext cx="426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400800" y="5410200"/>
            <a:ext cx="3352800" cy="1246495"/>
            <a:chOff x="5638800" y="5410200"/>
            <a:chExt cx="3352800" cy="1246495"/>
          </a:xfrm>
        </p:grpSpPr>
        <p:sp>
          <p:nvSpPr>
            <p:cNvPr id="11" name="Rectangle 10"/>
            <p:cNvSpPr/>
            <p:nvPr/>
          </p:nvSpPr>
          <p:spPr>
            <a:xfrm>
              <a:off x="6781800" y="5410200"/>
              <a:ext cx="22098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/>
                <a:t>1 =&gt; [[3], [5]]</a:t>
              </a:r>
            </a:p>
            <a:p>
              <a:r>
                <a:rPr lang="en-US" sz="1500" dirty="0" smtClean="0"/>
                <a:t>2 =&gt; [[1]]</a:t>
              </a:r>
            </a:p>
            <a:p>
              <a:r>
                <a:rPr lang="en-US" sz="1500" dirty="0" smtClean="0"/>
                <a:t>3 =&gt; []</a:t>
              </a:r>
            </a:p>
            <a:p>
              <a:r>
                <a:rPr lang="en-US" sz="1500" dirty="0" smtClean="0"/>
                <a:t>4 =&gt; [[3], [2]]</a:t>
              </a:r>
            </a:p>
            <a:p>
              <a:r>
                <a:rPr lang="en-US" sz="1500" dirty="0" smtClean="0"/>
                <a:t>5 =&gt; [[4]]</a:t>
              </a:r>
              <a:endParaRPr lang="en-US" sz="15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38800" y="5410200"/>
              <a:ext cx="1600200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[1]</a:t>
              </a:r>
            </a:p>
            <a:p>
              <a:r>
                <a:rPr lang="en-US" sz="1400" dirty="0" smtClean="0"/>
                <a:t>[3]</a:t>
              </a:r>
            </a:p>
            <a:p>
              <a:r>
                <a:rPr lang="en-US" sz="1400" dirty="0" smtClean="0"/>
                <a:t>[5]&lt;- found</a:t>
              </a:r>
            </a:p>
            <a:p>
              <a:r>
                <a:rPr lang="en-US" sz="1400" dirty="0" smtClean="0"/>
                <a:t>[4]</a:t>
              </a:r>
            </a:p>
            <a:p>
              <a:r>
                <a:rPr lang="en-US" sz="1400" dirty="0" smtClean="0"/>
                <a:t>[2]</a:t>
              </a:r>
            </a:p>
          </p:txBody>
        </p:sp>
      </p:grpSp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5257800"/>
            <a:ext cx="322805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5066621" y="685800"/>
            <a:ext cx="980653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BFS</a:t>
            </a:r>
            <a:endParaRPr lang="en-US" sz="4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0975" y="3733800"/>
            <a:ext cx="8353425" cy="2971800"/>
            <a:chOff x="38100" y="3733801"/>
            <a:chExt cx="8353425" cy="2971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2662237" y="1366837"/>
              <a:ext cx="2714625" cy="796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6443663" y="4757738"/>
              <a:ext cx="29718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404812" y="-500062"/>
            <a:ext cx="43529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documents.lucidchart.com/documents/836a6f97-a710-4752-935c-6db7beade261/pages/0_0?a=430&amp;x=620&amp;y=780&amp;w=440&amp;h=440&amp;store=1&amp;accept=image%2F*&amp;auth=LCA%20bd4159b336e8e7ccaecbbe126af21256f086b282-ts%3D14900563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0"/>
            <a:ext cx="2609850" cy="2609850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5791200" y="5410200"/>
            <a:ext cx="4572000" cy="1246495"/>
            <a:chOff x="5791200" y="5410200"/>
            <a:chExt cx="4572000" cy="1246495"/>
          </a:xfrm>
        </p:grpSpPr>
        <p:sp>
          <p:nvSpPr>
            <p:cNvPr id="6" name="Rectangle 5"/>
            <p:cNvSpPr/>
            <p:nvPr/>
          </p:nvSpPr>
          <p:spPr>
            <a:xfrm>
              <a:off x="7391400" y="5410200"/>
              <a:ext cx="2209800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smtClean="0"/>
                <a:t>1 =&gt; [[3], [5]]</a:t>
              </a:r>
            </a:p>
            <a:p>
              <a:r>
                <a:rPr lang="en-US" sz="1500" dirty="0" smtClean="0"/>
                <a:t>2 =&gt; [[1]]</a:t>
              </a:r>
            </a:p>
            <a:p>
              <a:r>
                <a:rPr lang="en-US" sz="1500" dirty="0" smtClean="0"/>
                <a:t>3 =&gt; []</a:t>
              </a:r>
            </a:p>
            <a:p>
              <a:r>
                <a:rPr lang="en-US" sz="1500" dirty="0" smtClean="0"/>
                <a:t>4 =&gt; [[3], [2]]</a:t>
              </a:r>
            </a:p>
            <a:p>
              <a:r>
                <a:rPr lang="en-US" sz="1500" dirty="0" smtClean="0"/>
                <a:t>5 =&gt; [[4]]</a:t>
              </a:r>
              <a:endParaRPr lang="en-US" sz="1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5410200"/>
              <a:ext cx="4572000" cy="116955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400" dirty="0" smtClean="0"/>
                <a:t>[1]</a:t>
              </a:r>
            </a:p>
            <a:p>
              <a:r>
                <a:rPr lang="en-US" sz="1400" dirty="0" smtClean="0"/>
                <a:t>[3]</a:t>
              </a:r>
            </a:p>
            <a:p>
              <a:r>
                <a:rPr lang="en-US" sz="1400" dirty="0" smtClean="0"/>
                <a:t>[5]</a:t>
              </a:r>
            </a:p>
            <a:p>
              <a:r>
                <a:rPr lang="en-US" sz="1400" dirty="0" smtClean="0"/>
                <a:t>[4]</a:t>
              </a:r>
            </a:p>
            <a:p>
              <a:r>
                <a:rPr lang="en-US" sz="1400" dirty="0" smtClean="0"/>
                <a:t>[2]&lt;- found</a:t>
              </a:r>
            </a:p>
          </p:txBody>
        </p:sp>
      </p:grp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5029200" cy="394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495800" y="2834640"/>
          <a:ext cx="426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  <a:gridCol w="426720"/>
              </a:tblGrid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410200"/>
            <a:ext cx="2981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047385" y="685800"/>
            <a:ext cx="1019125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DFS</a:t>
            </a:r>
            <a:endParaRPr lang="en-US" sz="4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41433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4495800"/>
            <a:ext cx="3152775" cy="215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3400" y="76200"/>
            <a:ext cx="412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s://documents.lucidchart.com/documents/b0e418bc-afa6-445b-b1ce-bba759a12eb4/pages/0_0?a=164&amp;x=60&amp;y=60&amp;w=440&amp;h=440&amp;store=1&amp;accept=image%2F*&amp;auth=LCA%20d4685bd2160d8bf7a8dba2b9c3f8b2fc57907889-ts%3D14734616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57150"/>
            <a:ext cx="3143250" cy="3143250"/>
          </a:xfrm>
          <a:prstGeom prst="rect">
            <a:avLst/>
          </a:prstGeom>
          <a:noFill/>
        </p:spPr>
      </p:pic>
      <p:pic>
        <p:nvPicPr>
          <p:cNvPr id="15366" name="Picture 6" descr="https://documents.lucidchart.com/documents/b0e418bc-afa6-445b-b1ce-bba759a12eb4/pages/0_0?a=164&amp;x=780&amp;y=60&amp;w=440&amp;h=440&amp;store=1&amp;accept=image%2F*&amp;auth=LCA%20af8fe332d5435ca201e18e810d67ec6fde9a876b-ts%3D147346166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4550" y="57150"/>
            <a:ext cx="3143250" cy="314325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04800"/>
            <a:ext cx="11620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362482" cy="545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76200"/>
            <a:ext cx="22479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937" y="3657600"/>
            <a:ext cx="8780463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2775" y="0"/>
            <a:ext cx="21812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52400"/>
            <a:ext cx="25179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1752600"/>
            <a:ext cx="289127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38004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687" y="3819525"/>
            <a:ext cx="8266113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30480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7600" y="84836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57600" y="137160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57600" y="1915160"/>
          <a:ext cx="4800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  <a:gridCol w="4800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8425" y="152400"/>
            <a:ext cx="26955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1925"/>
            <a:ext cx="51911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47434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51" y="76200"/>
            <a:ext cx="7855449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3217606"/>
            <a:ext cx="1790700" cy="330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438400"/>
            <a:ext cx="2628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73702" y="76200"/>
            <a:ext cx="2794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Dynamic Programming (DP): Edit Distance</a:t>
            </a:r>
            <a:endParaRPr lang="en-US" sz="1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69241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495800"/>
            <a:ext cx="2286000" cy="208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273702" y="76200"/>
            <a:ext cx="2794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Dynamic Programming (DP): Edit Distance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591051" y="2200275"/>
            <a:ext cx="296227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-323849" y="3600450"/>
            <a:ext cx="35909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5562600"/>
          <a:ext cx="3797300" cy="952500"/>
        </p:xfrm>
        <a:graphic>
          <a:graphicData uri="http://schemas.openxmlformats.org/drawingml/2006/table">
            <a:tbl>
              <a:tblPr/>
              <a:tblGrid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  <a:gridCol w="292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847" y="228600"/>
            <a:ext cx="440935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28600"/>
            <a:ext cx="4153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419600"/>
            <a:ext cx="5067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2524125"/>
            <a:ext cx="47625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3667125"/>
            <a:ext cx="48101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spect="1"/>
          </p:cNvSpPr>
          <p:nvPr/>
        </p:nvSpPr>
        <p:spPr>
          <a:xfrm>
            <a:off x="139521" y="6428601"/>
            <a:ext cx="35180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Dynamic Programming (DP): Coin Changing Minimum</a:t>
            </a:r>
            <a:endParaRPr lang="en-US" sz="1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6799263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655454"/>
            <a:ext cx="2190750" cy="299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25" y="4343400"/>
            <a:ext cx="34575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74034" y="76200"/>
            <a:ext cx="281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Dynamic Programming (DP): 0/1 Knapsack</a:t>
            </a:r>
            <a:endParaRPr lang="en-US" sz="1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56007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819400"/>
            <a:ext cx="2628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17718" y="6336268"/>
            <a:ext cx="3691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Dynamic Programming (DP): Longest common sequence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77075" y="228600"/>
            <a:ext cx="1762125" cy="350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0330"/>
            <a:ext cx="768607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4461" y="3733800"/>
            <a:ext cx="232713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28600"/>
            <a:ext cx="239268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2518" y="6412468"/>
            <a:ext cx="2902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Dynamic Programming (DP): Minimum Cost</a:t>
            </a:r>
            <a:endParaRPr lang="en-US" sz="1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2400" y="342900"/>
            <a:ext cx="8839200" cy="6172200"/>
            <a:chOff x="152400" y="152400"/>
            <a:chExt cx="8839200" cy="6172200"/>
          </a:xfrm>
        </p:grpSpPr>
        <p:grpSp>
          <p:nvGrpSpPr>
            <p:cNvPr id="15" name="Group 14"/>
            <p:cNvGrpSpPr/>
            <p:nvPr/>
          </p:nvGrpSpPr>
          <p:grpSpPr>
            <a:xfrm>
              <a:off x="152400" y="152400"/>
              <a:ext cx="8839200" cy="3048000"/>
              <a:chOff x="152400" y="152400"/>
              <a:chExt cx="8839200" cy="3048000"/>
            </a:xfrm>
          </p:grpSpPr>
          <p:pic>
            <p:nvPicPr>
              <p:cNvPr id="1026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2400" y="152400"/>
                <a:ext cx="3048000" cy="3048000"/>
              </a:xfrm>
              <a:prstGeom prst="rect">
                <a:avLst/>
              </a:prstGeom>
              <a:noFill/>
            </p:spPr>
          </p:pic>
          <p:pic>
            <p:nvPicPr>
              <p:cNvPr id="4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48000" y="152400"/>
                <a:ext cx="3048000" cy="3048000"/>
              </a:xfrm>
              <a:prstGeom prst="rect">
                <a:avLst/>
              </a:prstGeom>
              <a:noFill/>
            </p:spPr>
          </p:pic>
          <p:pic>
            <p:nvPicPr>
              <p:cNvPr id="9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943600" y="152400"/>
                <a:ext cx="3048000" cy="3048000"/>
              </a:xfrm>
              <a:prstGeom prst="rect">
                <a:avLst/>
              </a:prstGeom>
              <a:noFill/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152400" y="3276600"/>
              <a:ext cx="8839200" cy="3048000"/>
              <a:chOff x="152400" y="3276600"/>
              <a:chExt cx="8839200" cy="3048000"/>
            </a:xfrm>
          </p:grpSpPr>
          <p:pic>
            <p:nvPicPr>
              <p:cNvPr id="11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2400" y="3276600"/>
                <a:ext cx="3048000" cy="3048000"/>
              </a:xfrm>
              <a:prstGeom prst="rect">
                <a:avLst/>
              </a:prstGeom>
              <a:noFill/>
            </p:spPr>
          </p:pic>
          <p:pic>
            <p:nvPicPr>
              <p:cNvPr id="12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48000" y="3276600"/>
                <a:ext cx="3048000" cy="3048000"/>
              </a:xfrm>
              <a:prstGeom prst="rect">
                <a:avLst/>
              </a:prstGeom>
              <a:noFill/>
            </p:spPr>
          </p:pic>
          <p:pic>
            <p:nvPicPr>
              <p:cNvPr id="13" name="Picture 2" descr="https://documents.lucidchart.com/documents/14fd326f-785e-4357-a295-dcf50f379366/pages/YGcM5DNywbTK?a=1046&amp;x=29&amp;y=29&amp;w=662&amp;h=662&amp;store=1&amp;accept=image%2F*&amp;auth=LCA%2045508821ee7b3be5614effb5c9016ed99afe184a-ts%3D15258205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943600" y="3276600"/>
                <a:ext cx="3048000" cy="3048000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37242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6572250" y="304800"/>
            <a:ext cx="1628775" cy="4533900"/>
            <a:chOff x="6572250" y="304800"/>
            <a:chExt cx="1628775" cy="4533900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72250" y="304800"/>
              <a:ext cx="1428750" cy="453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2400" y="304800"/>
              <a:ext cx="428625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Group 10"/>
          <p:cNvGrpSpPr/>
          <p:nvPr/>
        </p:nvGrpSpPr>
        <p:grpSpPr>
          <a:xfrm>
            <a:off x="4191000" y="304800"/>
            <a:ext cx="1552524" cy="2324100"/>
            <a:chOff x="4191000" y="304800"/>
            <a:chExt cx="1552524" cy="23241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34000" y="304800"/>
              <a:ext cx="409524" cy="1104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91000" y="304800"/>
              <a:ext cx="1104900" cy="2324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76200" y="1371600"/>
            <a:ext cx="8991600" cy="5040923"/>
            <a:chOff x="76200" y="1371600"/>
            <a:chExt cx="8991600" cy="5040923"/>
          </a:xfrm>
        </p:grpSpPr>
        <p:pic>
          <p:nvPicPr>
            <p:cNvPr id="5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90800" y="4572000"/>
              <a:ext cx="3962400" cy="1840523"/>
            </a:xfrm>
            <a:prstGeom prst="rect">
              <a:avLst/>
            </a:prstGeom>
            <a:noFill/>
          </p:spPr>
        </p:pic>
        <p:grpSp>
          <p:nvGrpSpPr>
            <p:cNvPr id="3" name="Group 7"/>
            <p:cNvGrpSpPr/>
            <p:nvPr/>
          </p:nvGrpSpPr>
          <p:grpSpPr>
            <a:xfrm>
              <a:off x="76200" y="2819400"/>
              <a:ext cx="8991600" cy="1840523"/>
              <a:chOff x="152400" y="2057400"/>
              <a:chExt cx="8991600" cy="1840523"/>
            </a:xfrm>
          </p:grpSpPr>
          <p:pic>
            <p:nvPicPr>
              <p:cNvPr id="4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181600" y="2057400"/>
                <a:ext cx="3962400" cy="1840523"/>
              </a:xfrm>
              <a:prstGeom prst="rect">
                <a:avLst/>
              </a:prstGeom>
              <a:noFill/>
            </p:spPr>
          </p:pic>
          <p:pic>
            <p:nvPicPr>
              <p:cNvPr id="6" name="Picture 2" descr="https://documents.lucidchart.com/documents/836a6f97-a710-4752-935c-6db7beade261/pages/0_0?a=992&amp;x=79&amp;y=1026&amp;w=901&amp;h=418&amp;store=1&amp;accept=image%2F*&amp;auth=LCA%20e8930ca40278b74a7aaad60b7e4283309eb7fc1b-ts%3D149088962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2400" y="2057400"/>
                <a:ext cx="3962400" cy="1840523"/>
              </a:xfrm>
              <a:prstGeom prst="rect">
                <a:avLst/>
              </a:prstGeom>
              <a:noFill/>
            </p:spPr>
          </p:pic>
        </p:grpSp>
        <p:sp>
          <p:nvSpPr>
            <p:cNvPr id="9" name="Oval 8"/>
            <p:cNvSpPr/>
            <p:nvPr/>
          </p:nvSpPr>
          <p:spPr>
            <a:xfrm>
              <a:off x="4343400" y="1371600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hape 12"/>
            <p:cNvCxnSpPr>
              <a:stCxn id="9" idx="2"/>
              <a:endCxn id="6" idx="0"/>
            </p:cNvCxnSpPr>
            <p:nvPr/>
          </p:nvCxnSpPr>
          <p:spPr>
            <a:xfrm rot="10800000" flipV="1">
              <a:off x="2057400" y="1600200"/>
              <a:ext cx="2286000" cy="12192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9" idx="6"/>
              <a:endCxn id="4" idx="0"/>
            </p:cNvCxnSpPr>
            <p:nvPr/>
          </p:nvCxnSpPr>
          <p:spPr>
            <a:xfrm>
              <a:off x="4800600" y="1600200"/>
              <a:ext cx="2286000" cy="1219200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9" idx="4"/>
              <a:endCxn id="5" idx="0"/>
            </p:cNvCxnSpPr>
            <p:nvPr/>
          </p:nvCxnSpPr>
          <p:spPr>
            <a:xfrm rot="5400000">
              <a:off x="3200400" y="3200400"/>
              <a:ext cx="2743200" cy="1270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04800" y="247471"/>
            <a:ext cx="8392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capture all permutations algorithm works by visiting all possible combinations of  3 </a:t>
            </a:r>
          </a:p>
          <a:p>
            <a:r>
              <a:rPr lang="en-US" dirty="0" smtClean="0"/>
              <a:t>letters including using the same letter, but skipping those that attempt to use a </a:t>
            </a:r>
          </a:p>
          <a:p>
            <a:r>
              <a:rPr lang="en-US" dirty="0" smtClean="0"/>
              <a:t>repeated letter.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documents.lucidchart.com/documents/6922f9be-4c03-4f21-bc4e-4fe7a488e2d9/pages/0_0?a=544&amp;x=55&amp;y=58&amp;w=990&amp;h=482&amp;store=1&amp;accept=image%2F*&amp;auth=LCA%20b20eac3c7d8387978d71263246976b7aee0e6aae-ts%3D147613507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419474"/>
            <a:ext cx="7077075" cy="3438526"/>
          </a:xfrm>
          <a:prstGeom prst="rect">
            <a:avLst/>
          </a:prstGeom>
          <a:noFill/>
        </p:spPr>
      </p:pic>
      <p:pic>
        <p:nvPicPr>
          <p:cNvPr id="1026" name="Picture 2" descr="https://documents.lucidchart.com/documents/6922f9be-4c03-4f21-bc4e-4fe7a488e2d9/pages/0_0?a=512&amp;x=55&amp;y=58&amp;w=990&amp;h=482&amp;store=1&amp;accept=image%2F*&amp;auth=LCA%20c89cfcd6f3591e52f32214a221041eaa709a65c0-ts%3D14761350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7075" cy="343852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434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0"/>
            <a:ext cx="40100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500" y="2438400"/>
            <a:ext cx="52959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s://documents.lucidchart.com/documents/6922f9be-4c03-4f21-bc4e-4fe7a488e2d9/pages/0_0?a=544&amp;x=55&amp;y=58&amp;w=990&amp;h=482&amp;store=1&amp;accept=image%2F*&amp;auth=LCA%20b20eac3c7d8387978d71263246976b7aee0e6aae-ts%3D147613507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572000"/>
            <a:ext cx="4391313" cy="2133600"/>
          </a:xfrm>
          <a:prstGeom prst="rect">
            <a:avLst/>
          </a:prstGeom>
          <a:noFill/>
        </p:spPr>
      </p:pic>
      <p:pic>
        <p:nvPicPr>
          <p:cNvPr id="8" name="Picture 2" descr="https://documents.lucidchart.com/documents/6922f9be-4c03-4f21-bc4e-4fe7a488e2d9/pages/0_0?a=512&amp;x=55&amp;y=58&amp;w=990&amp;h=482&amp;store=1&amp;accept=image%2F*&amp;auth=LCA%20c89cfcd6f3591e52f32214a221041eaa709a65c0-ts%3D147613507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4572000"/>
            <a:ext cx="4391313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561" y="152400"/>
            <a:ext cx="3181428" cy="162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561" y="1834038"/>
            <a:ext cx="3845239" cy="38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2286000"/>
            <a:ext cx="3950476" cy="446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009" y="0"/>
            <a:ext cx="3416191" cy="2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241852" y="6197025"/>
            <a:ext cx="18259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Quicksort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dfc3c2ca-e536-4306-a9f8-3dbc98030bd9/pages/0_0?a=464&amp;x=71&amp;y=45&amp;w=617&amp;h=164&amp;store=1&amp;accept=image%2F*&amp;auth=LCA%20f9928d6348a38a990ac5d913eced5b3a1cbd63a8-ts%3D14740644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1"/>
            <a:ext cx="3810000" cy="101216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95114"/>
            <a:ext cx="2160000" cy="48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21485" y="1648371"/>
            <a:ext cx="1945715" cy="4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219075"/>
            <a:ext cx="471487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18624</TotalTime>
  <Words>378</Words>
  <Application>Microsoft Office PowerPoint</Application>
  <PresentationFormat>On-screen Show (4:3)</PresentationFormat>
  <Paragraphs>230</Paragraphs>
  <Slides>34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egutarra</dc:creator>
  <cp:lastModifiedBy>egutarra</cp:lastModifiedBy>
  <cp:revision>1837</cp:revision>
  <dcterms:created xsi:type="dcterms:W3CDTF">2016-09-09T22:17:17Z</dcterms:created>
  <dcterms:modified xsi:type="dcterms:W3CDTF">2018-05-11T18:22:39Z</dcterms:modified>
</cp:coreProperties>
</file>