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0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810000" y="990600"/>
            <a:ext cx="4916209" cy="4969929"/>
            <a:chOff x="1752600" y="0"/>
            <a:chExt cx="4916209" cy="4969929"/>
          </a:xfrm>
        </p:grpSpPr>
        <p:grpSp>
          <p:nvGrpSpPr>
            <p:cNvPr id="6" name="Group 5"/>
            <p:cNvGrpSpPr/>
            <p:nvPr/>
          </p:nvGrpSpPr>
          <p:grpSpPr>
            <a:xfrm>
              <a:off x="1752600" y="0"/>
              <a:ext cx="4916209" cy="4969929"/>
              <a:chOff x="1752600" y="0"/>
              <a:chExt cx="4916209" cy="4969929"/>
            </a:xfrm>
          </p:grpSpPr>
          <p:pic>
            <p:nvPicPr>
              <p:cNvPr id="1026" name="Picture 2" descr="https://documents.lucidchart.com/documents/25ed1f84-3f6d-4df3-8760-6274898a1262/pages/0_0?a=732&amp;x=511&amp;y=93&amp;w=638&amp;h=824&amp;store=1&amp;accept=image%2F*&amp;auth=LCA%207a937075f7270ed75096853800b5be1efc177cb2-ts%3D152149278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048000" y="0"/>
                <a:ext cx="3099349" cy="4002921"/>
              </a:xfrm>
              <a:prstGeom prst="rect">
                <a:avLst/>
              </a:prstGeom>
              <a:noFill/>
            </p:spPr>
          </p:pic>
          <p:pic>
            <p:nvPicPr>
              <p:cNvPr id="1028" name="Picture 4" descr="https://documents.lucidchart.com/documents/25ed1f84-3f6d-4df3-8760-6274898a1262/pages/0_0?a=749&amp;x=254&amp;y=692&amp;w=1012&amp;h=427&amp;store=1&amp;accept=image%2F*&amp;auth=LCA%20642b72a956dd91d87a74b2639389af27d8f12e8e-ts%3D152149278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752600" y="2895600"/>
                <a:ext cx="4916209" cy="2074329"/>
              </a:xfrm>
              <a:prstGeom prst="rect">
                <a:avLst/>
              </a:prstGeom>
              <a:noFill/>
            </p:spPr>
          </p:pic>
        </p:grpSp>
        <p:pic>
          <p:nvPicPr>
            <p:cNvPr id="1036" name="Picture 12" descr="https://documents.lucidchart.com/documents/25ed1f84-3f6d-4df3-8760-6274898a1262/pages/0_0?a=869&amp;x=254&amp;y=421&amp;w=1012&amp;h=427&amp;store=1&amp;accept=image%2F*&amp;auth=LCA%2087bd5c1c5857620ad96f4a43a5369b3459cbd4b1-ts%3D152149278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52600" y="2895600"/>
              <a:ext cx="4916209" cy="2074329"/>
            </a:xfrm>
            <a:prstGeom prst="rect">
              <a:avLst/>
            </a:prstGeom>
            <a:noFill/>
          </p:spPr>
        </p:pic>
      </p:grp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152400"/>
            <a:ext cx="493395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34286" y="154171"/>
            <a:ext cx="8075429" cy="3960629"/>
            <a:chOff x="228600" y="228600"/>
            <a:chExt cx="8075429" cy="3960629"/>
          </a:xfrm>
        </p:grpSpPr>
        <p:pic>
          <p:nvPicPr>
            <p:cNvPr id="1030" name="Picture 6" descr="https://documents.lucidchart.com/documents/87761232-059a-4f58-9e74-e71b5e01a19b/pages/9zpmWE__Oh-N?a=722&amp;x=18&amp;y=18&amp;w=924&amp;h=924&amp;store=1&amp;accept=image%2F*&amp;auth=LCA%20db44ac347cdb0840389f9b78600318a82bb7ae34-ts%3D152149587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600" y="228600"/>
              <a:ext cx="3960629" cy="3960629"/>
            </a:xfrm>
            <a:prstGeom prst="rect">
              <a:avLst/>
            </a:prstGeom>
            <a:noFill/>
          </p:spPr>
        </p:pic>
        <p:pic>
          <p:nvPicPr>
            <p:cNvPr id="6" name="Picture 6" descr="https://documents.lucidchart.com/documents/87761232-059a-4f58-9e74-e71b5e01a19b/pages/9zpmWE__Oh-N?a=722&amp;x=18&amp;y=18&amp;w=924&amp;h=924&amp;store=1&amp;accept=image%2F*&amp;auth=LCA%20db44ac347cdb0840389f9b78600318a82bb7ae34-ts%3D152149587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43400" y="228600"/>
              <a:ext cx="3960629" cy="3960629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chart.com/documents/5c89c2be-d256-4656-8ecb-220f9c125152/pages/0_0?a=1454&amp;x=39&amp;y=43&amp;w=1045&amp;h=814&amp;store=1&amp;accept=image%2F*&amp;auth=LCA%20e59b34d7f2568dbc4f201ed7245933b2c73e3024-ts%3D15216581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5700" y="2590800"/>
            <a:ext cx="5375139" cy="4186950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28600"/>
            <a:ext cx="388620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5105400"/>
            <a:ext cx="340387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" y="152400"/>
            <a:ext cx="40576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3" name="Picture 15" descr="https://documents.lucidchart.com/documents/6987d70b-9e79-4e3a-91b8-301f4c7b2fc2/pages/YGcM5DNywbTK?a=2986&amp;x=40&amp;y=49&amp;w=860&amp;h=970&amp;store=1&amp;accept=image%2F*&amp;auth=LCA%20ac783833e5865a5741931aad28d9a0e66894f283-ts%3D15259715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8760" y="3455558"/>
            <a:ext cx="2949040" cy="3326242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3810000" y="76200"/>
            <a:ext cx="5369798" cy="3429000"/>
            <a:chOff x="152400" y="152400"/>
            <a:chExt cx="5369798" cy="3429000"/>
          </a:xfrm>
        </p:grpSpPr>
        <p:grpSp>
          <p:nvGrpSpPr>
            <p:cNvPr id="5" name="Group 4"/>
            <p:cNvGrpSpPr/>
            <p:nvPr/>
          </p:nvGrpSpPr>
          <p:grpSpPr>
            <a:xfrm>
              <a:off x="152400" y="152400"/>
              <a:ext cx="5369798" cy="3429000"/>
              <a:chOff x="228600" y="228600"/>
              <a:chExt cx="6096000" cy="3892732"/>
            </a:xfrm>
          </p:grpSpPr>
          <p:pic>
            <p:nvPicPr>
              <p:cNvPr id="17410" name="Picture 2" descr="https://documents.lucidchart.com/documents/14fd326f-785e-4357-a295-dcf50f379366/pages/YGcM5DNywbTK?a=2136&amp;x=73&amp;y=73&amp;w=1214&amp;h=774&amp;store=1&amp;accept=image%2F*&amp;auth=LCA%205bd36b9620844133dfa65a26d1afef66ece27103-ts%3D1525908551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28600" y="228600"/>
                <a:ext cx="6096000" cy="3887789"/>
              </a:xfrm>
              <a:prstGeom prst="rect">
                <a:avLst/>
              </a:prstGeom>
              <a:noFill/>
            </p:spPr>
          </p:pic>
          <p:pic>
            <p:nvPicPr>
              <p:cNvPr id="17414" name="Picture 6" descr="https://documents.lucidchart.com/documents/14fd326f-785e-4357-a295-dcf50f379366/pages/YGcM5DNywbTK?a=2237&amp;x=93&amp;y=73&amp;w=774&amp;h=774&amp;store=1&amp;accept=image%2F*&amp;auth=LCA%201c5822acc515af959341007b27b55157540a0355-ts%3D152590855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31695" y="228600"/>
                <a:ext cx="3892732" cy="3892732"/>
              </a:xfrm>
              <a:prstGeom prst="rect">
                <a:avLst/>
              </a:prstGeom>
              <a:noFill/>
            </p:spPr>
          </p:pic>
        </p:grpSp>
        <p:pic>
          <p:nvPicPr>
            <p:cNvPr id="17417" name="Picture 9" descr="https://documents.lucidchart.com/documents/14fd326f-785e-4357-a295-dcf50f379366/pages/YGcM5DNywbTK?a=2280&amp;x=927&amp;y=136&amp;w=281&amp;h=218&amp;store=1&amp;accept=image%2F*&amp;auth=LCA%20acabfa1aa651bf644a2e03a9bfa76d8b64f4a402-ts%3D152590855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886200" y="457200"/>
              <a:ext cx="1472576" cy="1143000"/>
            </a:xfrm>
            <a:prstGeom prst="rect">
              <a:avLst/>
            </a:prstGeom>
            <a:noFill/>
          </p:spPr>
        </p:pic>
      </p:grpSp>
      <p:pic>
        <p:nvPicPr>
          <p:cNvPr id="17425" name="Picture 1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48600" y="2133600"/>
            <a:ext cx="109537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"/>
            <a:ext cx="403860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 descr="https://documents.lucidchart.com/documents/b476c17f-89d7-4b4c-91c8-585f606d1518/pages/0_0?a=1352&amp;x=20&amp;y=20&amp;w=889&amp;h=880&amp;store=1&amp;accept=image%2F*&amp;auth=LCA%20245be3811012906478303311587244a895d5981e-ts%3D152599156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76200"/>
            <a:ext cx="4312458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s://documents.lucidchart.com/documents/b476c17f-89d7-4b4c-91c8-585f606d1518/pages/0_0?a=1386&amp;x=20&amp;y=20&amp;w=889&amp;h=889&amp;store=1&amp;accept=image%2F*&amp;auth=LCA%204466fb90babaf95ac9cc5da6100a715a090063b9-ts%3D152599288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6200"/>
            <a:ext cx="3200400" cy="320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6199"/>
            <a:ext cx="2514600" cy="537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9"/>
          <p:cNvGrpSpPr/>
          <p:nvPr/>
        </p:nvGrpSpPr>
        <p:grpSpPr>
          <a:xfrm>
            <a:off x="3316177" y="4415060"/>
            <a:ext cx="5751623" cy="2519140"/>
            <a:chOff x="2133600" y="100012"/>
            <a:chExt cx="6208823" cy="2719388"/>
          </a:xfrm>
        </p:grpSpPr>
        <p:pic>
          <p:nvPicPr>
            <p:cNvPr id="14344" name="Picture 8" descr="https://documents.lucidchart.com/documents/836a6f97-a710-4752-935c-6db7beade261/pages/0_0?a=7427&amp;x=87&amp;y=33&amp;w=1176&amp;h=594&amp;store=1&amp;accept=image%2F*&amp;auth=LCA%200c691f8de58ab0263192df843678081199280580-ts%3D152640091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33600" y="100012"/>
              <a:ext cx="5377802" cy="2719388"/>
            </a:xfrm>
            <a:prstGeom prst="rect">
              <a:avLst/>
            </a:prstGeom>
            <a:noFill/>
          </p:spPr>
        </p:pic>
        <p:pic>
          <p:nvPicPr>
            <p:cNvPr id="14342" name="Picture 6" descr="https://documents.lucidchart.com/documents/836a6f97-a710-4752-935c-6db7beade261/pages/0_0?a=7394&amp;x=75&amp;y=1303&amp;w=308&amp;h=264&amp;store=1&amp;accept=image%2F*&amp;auth=LCA%208a663647a9edda6010466eb0fc97614c3062ac39-ts%3D152640091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934200" y="100012"/>
              <a:ext cx="1408223" cy="1207049"/>
            </a:xfrm>
            <a:prstGeom prst="rect">
              <a:avLst/>
            </a:prstGeom>
            <a:noFill/>
          </p:spPr>
        </p:pic>
      </p:grpSp>
      <p:pic>
        <p:nvPicPr>
          <p:cNvPr id="14346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8600" y="44470"/>
            <a:ext cx="5039541" cy="4451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2657475"/>
            <a:ext cx="51816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Picture 2" descr="https://documents.lucidchart.com/documents/836a6f97-a710-4752-935c-6db7beade261/pages/0_0?a=7368&amp;x=87&amp;y=33&amp;w=1176&amp;h=594&amp;store=1&amp;accept=image%2F*&amp;auth=LCA%200fea08e53543a96f3984d5628b5957eaf4f5065f-ts%3D15264009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9800" y="0"/>
            <a:ext cx="5274200" cy="2667000"/>
          </a:xfrm>
          <a:prstGeom prst="rect">
            <a:avLst/>
          </a:prstGeom>
          <a:noFill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76200"/>
            <a:ext cx="3842473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4391025"/>
            <a:ext cx="526732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2489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 Gutarra Velez</dc:creator>
  <cp:lastModifiedBy>egutarra</cp:lastModifiedBy>
  <cp:revision>245</cp:revision>
  <dcterms:created xsi:type="dcterms:W3CDTF">2006-08-16T00:00:00Z</dcterms:created>
  <dcterms:modified xsi:type="dcterms:W3CDTF">2018-05-15T19:11:33Z</dcterms:modified>
</cp:coreProperties>
</file>