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77" r:id="rId3"/>
    <p:sldId id="276" r:id="rId4"/>
    <p:sldId id="274" r:id="rId5"/>
    <p:sldId id="273" r:id="rId6"/>
    <p:sldId id="270" r:id="rId7"/>
    <p:sldId id="269" r:id="rId8"/>
    <p:sldId id="271" r:id="rId9"/>
    <p:sldId id="265" r:id="rId10"/>
    <p:sldId id="263" r:id="rId11"/>
    <p:sldId id="262" r:id="rId12"/>
    <p:sldId id="264" r:id="rId13"/>
    <p:sldId id="261" r:id="rId14"/>
    <p:sldId id="260" r:id="rId15"/>
    <p:sldId id="257" r:id="rId16"/>
    <p:sldId id="259" r:id="rId17"/>
    <p:sldId id="281" r:id="rId18"/>
    <p:sldId id="282" r:id="rId19"/>
    <p:sldId id="278" r:id="rId20"/>
    <p:sldId id="279" r:id="rId21"/>
    <p:sldId id="283" r:id="rId22"/>
    <p:sldId id="284" r:id="rId2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04800"/>
            <a:ext cx="1162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7804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752600"/>
            <a:ext cx="289127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41852" y="6197025"/>
            <a:ext cx="1825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Quicksort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676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069174"/>
            <a:ext cx="3886200" cy="263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76200"/>
            <a:ext cx="5486400" cy="446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17260</TotalTime>
  <Words>239</Words>
  <Application>Microsoft Office PowerPoint</Application>
  <PresentationFormat>On-screen Show (4:3)</PresentationFormat>
  <Paragraphs>157</Paragraphs>
  <Slides>22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1702</cp:revision>
  <dcterms:created xsi:type="dcterms:W3CDTF">2016-09-09T22:17:17Z</dcterms:created>
  <dcterms:modified xsi:type="dcterms:W3CDTF">2017-03-29T01:12:38Z</dcterms:modified>
</cp:coreProperties>
</file>