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5" r:id="rId2"/>
    <p:sldId id="277" r:id="rId3"/>
    <p:sldId id="276" r:id="rId4"/>
    <p:sldId id="296" r:id="rId5"/>
    <p:sldId id="286" r:id="rId6"/>
    <p:sldId id="274" r:id="rId7"/>
    <p:sldId id="273" r:id="rId8"/>
    <p:sldId id="270" r:id="rId9"/>
    <p:sldId id="303" r:id="rId10"/>
    <p:sldId id="269" r:id="rId11"/>
    <p:sldId id="271" r:id="rId12"/>
    <p:sldId id="265" r:id="rId13"/>
    <p:sldId id="263" r:id="rId14"/>
    <p:sldId id="262" r:id="rId15"/>
    <p:sldId id="264" r:id="rId16"/>
    <p:sldId id="261" r:id="rId17"/>
    <p:sldId id="260" r:id="rId18"/>
    <p:sldId id="257" r:id="rId19"/>
    <p:sldId id="259" r:id="rId20"/>
    <p:sldId id="281" r:id="rId21"/>
    <p:sldId id="282" r:id="rId22"/>
    <p:sldId id="278" r:id="rId23"/>
    <p:sldId id="279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8" r:id="rId37"/>
    <p:sldId id="297" r:id="rId38"/>
    <p:sldId id="302" r:id="rId3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710480" y="645937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Structure: Heap</a:t>
            </a:r>
            <a:endParaRPr lang="en-US" sz="1000" dirty="0"/>
          </a:p>
        </p:txBody>
      </p:sp>
      <p:pic>
        <p:nvPicPr>
          <p:cNvPr id="7" name="Picture 4" descr="https://documents.lucidchart.com/documents/fa24c28f-4a56-42c7-9fc0-768ce08dfdf0/pages/0_0?a=440&amp;x=74&amp;y=115&amp;w=1452&amp;h=466&amp;store=1&amp;accept=image%2F*&amp;auth=LCA%201085ed965705cb178a5d49d4bdb19264efe0bc4c-ts%3D152650927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76200"/>
            <a:ext cx="4504729" cy="1447800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ttps://documents.lucidchart.com/documents/fa24c28f-4a56-42c7-9fc0-768ce08dfdf0/pages/0_0?a=440&amp;x=74&amp;y=115&amp;w=1452&amp;h=466&amp;store=1&amp;accept=image%2F*&amp;auth=LCA%201085ed965705cb178a5d49d4bdb19264efe0bc4c-ts%3D15265092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360"/>
            <a:ext cx="5367964" cy="172524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247063" cy="295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spect="1"/>
          </p:cNvSpPr>
          <p:nvPr/>
        </p:nvSpPr>
        <p:spPr>
          <a:xfrm>
            <a:off x="139521" y="6428601"/>
            <a:ext cx="351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Coin Changing Minimum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4343400"/>
            <a:ext cx="345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4034" y="76200"/>
            <a:ext cx="281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0/1 Knapsack</a:t>
            </a:r>
            <a:endParaRPr lang="en-US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6477000"/>
            <a:ext cx="369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Longest common sequence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7075" y="228600"/>
            <a:ext cx="1762125" cy="35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2518" y="6412468"/>
            <a:ext cx="290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Minimum Cost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342900"/>
            <a:ext cx="8839200" cy="6172200"/>
            <a:chOff x="152400" y="152400"/>
            <a:chExt cx="8839200" cy="6172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52400" y="152400"/>
              <a:ext cx="8839200" cy="3048000"/>
              <a:chOff x="152400" y="152400"/>
              <a:chExt cx="8839200" cy="3048000"/>
            </a:xfrm>
          </p:grpSpPr>
          <p:pic>
            <p:nvPicPr>
              <p:cNvPr id="1026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4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152400"/>
                <a:ext cx="3048000" cy="3048000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52400" y="3276600"/>
              <a:ext cx="8839200" cy="3048000"/>
              <a:chOff x="152400" y="3276600"/>
              <a:chExt cx="8839200" cy="3048000"/>
            </a:xfrm>
          </p:grpSpPr>
          <p:pic>
            <p:nvPicPr>
              <p:cNvPr id="11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3276600"/>
                <a:ext cx="3048000" cy="3048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33450" y="428625"/>
            <a:ext cx="7277100" cy="1704975"/>
            <a:chOff x="1562100" y="457200"/>
            <a:chExt cx="7277100" cy="1704975"/>
          </a:xfrm>
        </p:grpSpPr>
        <p:pic>
          <p:nvPicPr>
            <p:cNvPr id="614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2100" y="457200"/>
              <a:ext cx="361950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57200"/>
              <a:ext cx="35814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583836" y="2438400"/>
            <a:ext cx="7976328" cy="4267200"/>
            <a:chOff x="1" y="2590800"/>
            <a:chExt cx="7976328" cy="4267200"/>
          </a:xfrm>
        </p:grpSpPr>
        <p:pic>
          <p:nvPicPr>
            <p:cNvPr id="2050" name="Picture 2" descr="https://documents.lucidchart.com/documents/ad9db0c5-22e6-4122-84c3-9d1671aa17b7/pages/0_0?a=552&amp;x=-11&amp;y=62&amp;w=1562&amp;h=836&amp;store=1&amp;accept=image%2F*&amp;auth=LCA%200e9698c60a64d16193eeace887d2597e0c6911f0-ts%3D15264191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" y="2590800"/>
              <a:ext cx="7976328" cy="426720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029200" y="2743200"/>
              <a:ext cx="2337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The diagram is a little backwards, </a:t>
              </a:r>
              <a:br>
                <a:rPr lang="en-US" sz="1200" dirty="0" smtClean="0"/>
              </a:br>
              <a:r>
                <a:rPr lang="en-US" sz="1200" dirty="0" smtClean="0"/>
                <a:t>the right side should be on the left</a:t>
              </a:r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318018" y="65355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Fibonacci</a:t>
            </a:r>
            <a:endParaRPr lang="en-US" sz="1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d9db0c5-22e6-4122-84c3-9d1671aa17b7/pages/YQxDY4ywf8W8?a=803&amp;x=38&amp;y=316&amp;w=924&amp;h=277&amp;store=1&amp;accept=image%2F*&amp;auth=LCA%2092d63f3eb173a7cefbf746f2ca53f636df71f619-ts%3D15264191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341" y="5257800"/>
            <a:ext cx="3126459" cy="14478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38" y="76942"/>
            <a:ext cx="5495238" cy="59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838" y="76942"/>
            <a:ext cx="2704762" cy="2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705600" y="152400"/>
            <a:ext cx="2171429" cy="4749716"/>
            <a:chOff x="6687815" y="203284"/>
            <a:chExt cx="2171429" cy="474971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7815" y="2347286"/>
              <a:ext cx="2171429" cy="260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687815" y="426876"/>
              <a:ext cx="2102858" cy="1249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92396" y="203284"/>
              <a:ext cx="1572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Stack behavior for 2 disks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92396" y="2108284"/>
              <a:ext cx="1572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Stack behavior for 3 disks</a:t>
              </a:r>
              <a:endParaRPr lang="en-US" sz="1050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75" y="76200"/>
            <a:ext cx="2705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s://documents.lucidchart.com/documents/ad9db0c5-22e6-4122-84c3-9d1671aa17b7/pages/VwADAwEWLVUE?a=2204&amp;x=-76&amp;y=-10&amp;w=2112&amp;h=660&amp;store=1&amp;accept=image%2F*&amp;auth=LCA%203d2d9b9e0482c845d5187995f6375634a82d37d6-ts%3D1526431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4038600"/>
            <a:ext cx="8763000" cy="27384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011510" y="0"/>
            <a:ext cx="1132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Tower of Hanoi</a:t>
            </a:r>
            <a:endParaRPr lang="en-US" sz="1200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6200"/>
            <a:ext cx="56197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https://documents.lucidchart.com/documents/ad9db0c5-22e6-4122-84c3-9d1671aa17b7/pages/YQxDY4ywf8W8?a=803&amp;x=38&amp;y=316&amp;w=924&amp;h=277&amp;store=1&amp;accept=image%2F*&amp;auth=LCA%2092d63f3eb173a7cefbf746f2ca53f636df71f619-ts%3D152641919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452" y="2514600"/>
            <a:ext cx="3126459" cy="1447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268633" y="388620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The moves to solve the game are specified at each level. </a:t>
            </a:r>
            <a:br>
              <a:rPr lang="en-US" sz="1000" dirty="0" smtClean="0"/>
            </a:br>
            <a:r>
              <a:rPr lang="en-US" sz="1000" dirty="0" smtClean="0"/>
              <a:t>To solve the game with 3 disks. See level 3 which should be 7 moves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3724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6572250" y="304800"/>
            <a:ext cx="1628775" cy="4533900"/>
            <a:chOff x="6572250" y="304800"/>
            <a:chExt cx="1628775" cy="453390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2250" y="304800"/>
              <a:ext cx="142875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304800"/>
              <a:ext cx="42862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191000" y="304800"/>
            <a:ext cx="1552524" cy="2324100"/>
            <a:chOff x="4191000" y="304800"/>
            <a:chExt cx="1552524" cy="2324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0" y="304800"/>
              <a:ext cx="409524" cy="110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1000" y="304800"/>
              <a:ext cx="1104900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924800" y="6477000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Sorting: </a:t>
            </a:r>
            <a:r>
              <a:rPr lang="en-US" sz="1000" dirty="0" err="1" smtClean="0"/>
              <a:t>Quicksort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s://documents.lucidchart.com/documents/fa24c28f-4a56-42c7-9fc0-768ce08dfdf0/pages/0_0?a=436&amp;x=74&amp;y=106&amp;w=1452&amp;h=660&amp;store=1&amp;accept=image%2F*&amp;auth=LCA%20668fdbdd14ad8c4f51a772443eec8c13333741fa-ts%3D15265092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481" y="0"/>
            <a:ext cx="7208519" cy="3276600"/>
          </a:xfrm>
          <a:prstGeom prst="rect">
            <a:avLst/>
          </a:prstGeom>
          <a:noFill/>
        </p:spPr>
      </p:pic>
      <p:pic>
        <p:nvPicPr>
          <p:cNvPr id="56324" name="Picture 4" descr="https://documents.lucidchart.com/documents/fa24c28f-4a56-42c7-9fc0-768ce08dfdf0/pages/0_0?a=943&amp;x=174&amp;y=34&amp;w=572&amp;h=575&amp;store=1&amp;accept=image%2F*&amp;auth=LCA%208c88d089e53411733453688d184cb19baa671a1e-ts%3D15265092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676525"/>
            <a:ext cx="4086225" cy="4105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18889</TotalTime>
  <Words>417</Words>
  <Application>Microsoft Office PowerPoint</Application>
  <PresentationFormat>On-screen Show (4:3)</PresentationFormat>
  <Paragraphs>237</Paragraphs>
  <Slides>38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1869</cp:revision>
  <dcterms:created xsi:type="dcterms:W3CDTF">2016-09-09T22:17:17Z</dcterms:created>
  <dcterms:modified xsi:type="dcterms:W3CDTF">2018-05-17T00:04:46Z</dcterms:modified>
</cp:coreProperties>
</file>