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5" r:id="rId2"/>
    <p:sldId id="277" r:id="rId3"/>
    <p:sldId id="276" r:id="rId4"/>
    <p:sldId id="286" r:id="rId5"/>
    <p:sldId id="274" r:id="rId6"/>
    <p:sldId id="273" r:id="rId7"/>
    <p:sldId id="270" r:id="rId8"/>
    <p:sldId id="269" r:id="rId9"/>
    <p:sldId id="271" r:id="rId10"/>
    <p:sldId id="265" r:id="rId11"/>
    <p:sldId id="263" r:id="rId12"/>
    <p:sldId id="262" r:id="rId13"/>
    <p:sldId id="264" r:id="rId14"/>
    <p:sldId id="261" r:id="rId15"/>
    <p:sldId id="260" r:id="rId16"/>
    <p:sldId id="257" r:id="rId17"/>
    <p:sldId id="259" r:id="rId18"/>
    <p:sldId id="281" r:id="rId19"/>
    <p:sldId id="282" r:id="rId20"/>
    <p:sldId id="278" r:id="rId21"/>
    <p:sldId id="279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A103462-62C8-4D37-8F5B-118728760487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67AA99F-ECF6-4184-8659-A74ADBB8B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A99F-ECF6-4184-8659-A74ADBB8BEE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63B4-E773-4657-92E3-F14AA5DD8006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19"/>
            <a:ext cx="3657600" cy="661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587" y="4324350"/>
            <a:ext cx="647541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4275" y="0"/>
            <a:ext cx="54197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4" name="Picture 8" descr="https://documents.lucidchart.com/documents/b22fed2a-8de3-4da3-87e2-44be1432b360/pages/7bxiNxcws7Ud?a=1199&amp;x=548&amp;y=83&amp;w=788&amp;h=827&amp;store=1&amp;accept=image%2F*&amp;auth=LCA%20cb3f1b74c20abd87697158bbddde8836311520eb-ts%3D15203769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785" y="0"/>
            <a:ext cx="4053215" cy="4253819"/>
          </a:xfrm>
          <a:prstGeom prst="rect">
            <a:avLst/>
          </a:prstGeom>
          <a:noFill/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3241905" cy="18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1200"/>
            <a:ext cx="5344762" cy="184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790371"/>
            <a:ext cx="4285715" cy="299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2f92dd7f-c3b9-4ac1-acfe-fbebfe4d5fdc/pages/0_0?a=2010&amp;x=63&amp;y=8&amp;w=1254&amp;h=1144&amp;store=1&amp;accept=image%2F*&amp;auth=LCA%20f6f6355455b19b733751e1cef6085bb6c41c2495-ts%3D1473804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6477000" cy="5905703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575" y="0"/>
            <a:ext cx="733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0"/>
            <a:ext cx="184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parent, weight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83820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1000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86435" y="2336211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77270" y="231738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580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35" y="289560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"/>
            <a:ext cx="3771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6" y="76200"/>
            <a:ext cx="5018644" cy="2438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667000"/>
            <a:ext cx="4876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6193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63246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60198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 descr="C:\Users\egutarra\AppData\Local\Temp\SNAGHTMLdfa3c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267200" cy="599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714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52400"/>
            <a:ext cx="561122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8098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8600"/>
            <a:ext cx="4953334" cy="27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4445351" cy="21598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050" y="0"/>
            <a:ext cx="3409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52675"/>
            <a:ext cx="5105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5018644" cy="2438400"/>
          </a:xfrm>
          <a:prstGeom prst="rect">
            <a:avLst/>
          </a:prstGeom>
          <a:noFill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1126" y="228600"/>
            <a:ext cx="39142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13" y="2667000"/>
            <a:ext cx="48520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4752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81940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400800" y="5410200"/>
            <a:ext cx="3352800" cy="1246495"/>
            <a:chOff x="5638800" y="5410200"/>
            <a:chExt cx="3352800" cy="1246495"/>
          </a:xfrm>
        </p:grpSpPr>
        <p:sp>
          <p:nvSpPr>
            <p:cNvPr id="11" name="Rectangle 10"/>
            <p:cNvSpPr/>
            <p:nvPr/>
          </p:nvSpPr>
          <p:spPr>
            <a:xfrm>
              <a:off x="67818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38800" y="5410200"/>
              <a:ext cx="16002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[5]&lt;- found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</a:t>
              </a:r>
            </a:p>
          </p:txBody>
        </p:sp>
      </p:grp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257800"/>
            <a:ext cx="32280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066621" y="685800"/>
            <a:ext cx="98065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791200" y="5410200"/>
            <a:ext cx="4572000" cy="1246495"/>
            <a:chOff x="5791200" y="5410200"/>
            <a:chExt cx="4572000" cy="1246495"/>
          </a:xfrm>
        </p:grpSpPr>
        <p:sp>
          <p:nvSpPr>
            <p:cNvPr id="6" name="Rectangle 5"/>
            <p:cNvSpPr/>
            <p:nvPr/>
          </p:nvSpPr>
          <p:spPr>
            <a:xfrm>
              <a:off x="73914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5410200"/>
              <a:ext cx="4572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[2]&lt;- found</a:t>
              </a:r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5029200" cy="394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83464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410200"/>
            <a:ext cx="2981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047385" y="685800"/>
            <a:ext cx="101912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975" y="3733800"/>
            <a:ext cx="8353425" cy="2971800"/>
            <a:chOff x="38100" y="3733801"/>
            <a:chExt cx="8353425" cy="2971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662237" y="1366837"/>
              <a:ext cx="2714625" cy="796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6443663" y="4757738"/>
              <a:ext cx="29718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404812" y="-500062"/>
            <a:ext cx="43529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1433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495800"/>
            <a:ext cx="3152775" cy="21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3400" y="76200"/>
            <a:ext cx="412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documents.lucidchart.com/documents/b0e418bc-afa6-445b-b1ce-bba759a12eb4/pages/0_0?a=164&amp;x=60&amp;y=60&amp;w=440&amp;h=440&amp;store=1&amp;accept=image%2F*&amp;auth=LCA%20d4685bd2160d8bf7a8dba2b9c3f8b2fc57907889-ts%3D14734616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57150"/>
            <a:ext cx="3143250" cy="3143250"/>
          </a:xfrm>
          <a:prstGeom prst="rect">
            <a:avLst/>
          </a:prstGeom>
          <a:noFill/>
        </p:spPr>
      </p:pic>
      <p:pic>
        <p:nvPicPr>
          <p:cNvPr id="15366" name="Picture 6" descr="https://documents.lucidchart.com/documents/b0e418bc-afa6-445b-b1ce-bba759a12eb4/pages/0_0?a=164&amp;x=780&amp;y=60&amp;w=440&amp;h=440&amp;store=1&amp;accept=image%2F*&amp;auth=LCA%20af8fe332d5435ca201e18e810d67ec6fde9a876b-ts%3D14734616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4550" y="57150"/>
            <a:ext cx="3143250" cy="31432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04800"/>
            <a:ext cx="1162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362482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76200"/>
            <a:ext cx="22479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" y="3657600"/>
            <a:ext cx="878046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775" y="0"/>
            <a:ext cx="2181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"/>
            <a:ext cx="25179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1752600"/>
            <a:ext cx="289127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8004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687" y="3819525"/>
            <a:ext cx="826611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3048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8483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3716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7600" y="19151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8425" y="152400"/>
            <a:ext cx="2695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1925"/>
            <a:ext cx="51911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47434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51" y="76200"/>
            <a:ext cx="7855449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217606"/>
            <a:ext cx="1790700" cy="330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438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73702" y="76200"/>
            <a:ext cx="2794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</a:t>
            </a:r>
            <a:r>
              <a:rPr lang="en-US" sz="1200" dirty="0" smtClean="0"/>
              <a:t>Edit Distance</a:t>
            </a:r>
            <a:endParaRPr lang="en-US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69241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495800"/>
            <a:ext cx="2286000" cy="208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273702" y="76200"/>
            <a:ext cx="2794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</a:t>
            </a:r>
            <a:r>
              <a:rPr lang="en-US" sz="1200" dirty="0" smtClean="0"/>
              <a:t>Edit Distance</a:t>
            </a:r>
            <a:endParaRPr lang="en-US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562600"/>
          <a:ext cx="37973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847" y="228600"/>
            <a:ext cx="440935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"/>
            <a:ext cx="4153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19600"/>
            <a:ext cx="5067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2524125"/>
            <a:ext cx="4762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667125"/>
            <a:ext cx="48101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spect="1"/>
          </p:cNvSpPr>
          <p:nvPr/>
        </p:nvSpPr>
        <p:spPr>
          <a:xfrm>
            <a:off x="139521" y="6428601"/>
            <a:ext cx="351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</a:t>
            </a:r>
            <a:r>
              <a:rPr lang="en-US" sz="1200" dirty="0" smtClean="0"/>
              <a:t>Coin Changing Minimum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591051" y="2200275"/>
            <a:ext cx="29622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323849" y="3600450"/>
            <a:ext cx="35909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6799263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655454"/>
            <a:ext cx="2190750" cy="299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" y="4343400"/>
            <a:ext cx="34575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74034" y="76200"/>
            <a:ext cx="281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</a:t>
            </a:r>
            <a:r>
              <a:rPr lang="en-US" sz="1200" dirty="0" smtClean="0"/>
              <a:t>0/1 Knapsack</a:t>
            </a:r>
            <a:endParaRPr 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5600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0178" y="228600"/>
            <a:ext cx="142522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2819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17718" y="6336268"/>
            <a:ext cx="369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Longest common sequence</a:t>
            </a:r>
            <a:endParaRPr 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0330"/>
            <a:ext cx="768607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4461" y="3733800"/>
            <a:ext cx="232713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28600"/>
            <a:ext cx="23926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2518" y="6412468"/>
            <a:ext cx="2902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Minimum Cost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" y="1371600"/>
            <a:ext cx="8991600" cy="5040923"/>
            <a:chOff x="76200" y="1371600"/>
            <a:chExt cx="8991600" cy="5040923"/>
          </a:xfrm>
        </p:grpSpPr>
        <p:pic>
          <p:nvPicPr>
            <p:cNvPr id="5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0800" y="4572000"/>
              <a:ext cx="3962400" cy="1840523"/>
            </a:xfrm>
            <a:prstGeom prst="rect">
              <a:avLst/>
            </a:prstGeom>
            <a:noFill/>
          </p:spPr>
        </p:pic>
        <p:grpSp>
          <p:nvGrpSpPr>
            <p:cNvPr id="3" name="Group 7"/>
            <p:cNvGrpSpPr/>
            <p:nvPr/>
          </p:nvGrpSpPr>
          <p:grpSpPr>
            <a:xfrm>
              <a:off x="76200" y="2819400"/>
              <a:ext cx="8991600" cy="1840523"/>
              <a:chOff x="152400" y="2057400"/>
              <a:chExt cx="8991600" cy="1840523"/>
            </a:xfrm>
          </p:grpSpPr>
          <p:pic>
            <p:nvPicPr>
    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81600" y="2057400"/>
                <a:ext cx="3962400" cy="1840523"/>
              </a:xfrm>
              <a:prstGeom prst="rect">
                <a:avLst/>
              </a:prstGeom>
              <a:noFill/>
            </p:spPr>
          </p:pic>
          <p:pic>
            <p:nvPicPr>
              <p:cNvPr id="6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2057400"/>
                <a:ext cx="3962400" cy="1840523"/>
              </a:xfrm>
              <a:prstGeom prst="rect">
                <a:avLst/>
              </a:prstGeom>
              <a:noFill/>
            </p:spPr>
          </p:pic>
        </p:grpSp>
        <p:sp>
          <p:nvSpPr>
            <p:cNvPr id="9" name="Oval 8"/>
            <p:cNvSpPr/>
            <p:nvPr/>
          </p:nvSpPr>
          <p:spPr>
            <a:xfrm>
              <a:off x="4343400" y="13716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hape 12"/>
            <p:cNvCxnSpPr>
              <a:stCxn id="9" idx="2"/>
              <a:endCxn id="6" idx="0"/>
            </p:cNvCxnSpPr>
            <p:nvPr/>
          </p:nvCxnSpPr>
          <p:spPr>
            <a:xfrm rot="10800000" flipV="1">
              <a:off x="20574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9" idx="6"/>
              <a:endCxn id="4" idx="0"/>
            </p:cNvCxnSpPr>
            <p:nvPr/>
          </p:nvCxnSpPr>
          <p:spPr>
            <a:xfrm>
              <a:off x="48006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4"/>
              <a:endCxn id="5" idx="0"/>
            </p:cNvCxnSpPr>
            <p:nvPr/>
          </p:nvCxnSpPr>
          <p:spPr>
            <a:xfrm rot="5400000">
              <a:off x="3200400" y="3200400"/>
              <a:ext cx="27432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4800" y="247471"/>
            <a:ext cx="8392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capture all permutations algorithm works by visiting all possible combinations of  3 </a:t>
            </a:r>
          </a:p>
          <a:p>
            <a:r>
              <a:rPr lang="en-US" dirty="0" smtClean="0"/>
              <a:t>letters including using the same letter, but skipping those that attempt to use a </a:t>
            </a:r>
          </a:p>
          <a:p>
            <a:r>
              <a:rPr lang="en-US" dirty="0" smtClean="0"/>
              <a:t>repeated letter.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19474"/>
            <a:ext cx="7077075" cy="3438526"/>
          </a:xfrm>
          <a:prstGeom prst="rect">
            <a:avLst/>
          </a:prstGeom>
          <a:noFill/>
        </p:spPr>
      </p:pic>
      <p:pic>
        <p:nvPicPr>
          <p:cNvPr id="1026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7075" cy="34385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434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0100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0" y="2438400"/>
            <a:ext cx="5295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72000"/>
            <a:ext cx="4391313" cy="2133600"/>
          </a:xfrm>
          <a:prstGeom prst="rect">
            <a:avLst/>
          </a:prstGeom>
          <a:noFill/>
        </p:spPr>
      </p:pic>
      <p:pic>
        <p:nvPicPr>
          <p:cNvPr id="8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4572000"/>
            <a:ext cx="4391313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61" y="152400"/>
            <a:ext cx="3181428" cy="162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561" y="1834038"/>
            <a:ext cx="3845239" cy="38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286000"/>
            <a:ext cx="3950476" cy="446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009" y="0"/>
            <a:ext cx="3416191" cy="2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241852" y="6197025"/>
            <a:ext cx="18259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Quicksort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19075"/>
            <a:ext cx="47148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0650" y="19050"/>
            <a:ext cx="38671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17443</TotalTime>
  <Words>378</Words>
  <Application>Microsoft Office PowerPoint</Application>
  <PresentationFormat>On-screen Show (4:3)</PresentationFormat>
  <Paragraphs>230</Paragraphs>
  <Slides>32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1720</cp:revision>
  <dcterms:created xsi:type="dcterms:W3CDTF">2016-09-09T22:17:17Z</dcterms:created>
  <dcterms:modified xsi:type="dcterms:W3CDTF">2018-05-02T00:03:00Z</dcterms:modified>
</cp:coreProperties>
</file>