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58" r:id="rId6"/>
    <p:sldId id="257" r:id="rId7"/>
    <p:sldId id="259" r:id="rId8"/>
    <p:sldId id="271" r:id="rId9"/>
    <p:sldId id="272" r:id="rId10"/>
    <p:sldId id="260" r:id="rId11"/>
    <p:sldId id="261" r:id="rId12"/>
    <p:sldId id="262" r:id="rId13"/>
    <p:sldId id="263" r:id="rId14"/>
    <p:sldId id="264" r:id="rId15"/>
    <p:sldId id="265" r:id="rId16"/>
    <p:sldId id="273" r:id="rId17"/>
    <p:sldId id="274" r:id="rId18"/>
    <p:sldId id="266" r:id="rId19"/>
    <p:sldId id="267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4D5FD-0D60-4851-A652-6098E929EFC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AF3A9-1745-4E02-B9FC-FB6492E88F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5DE0-DE13-4F22-ABB0-253098985218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7" y="4038600"/>
            <a:ext cx="7427913" cy="266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57200"/>
            <a:ext cx="2502208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7" name="Group 46"/>
          <p:cNvGrpSpPr/>
          <p:nvPr/>
        </p:nvGrpSpPr>
        <p:grpSpPr>
          <a:xfrm>
            <a:off x="76200" y="228600"/>
            <a:ext cx="7689582" cy="2976562"/>
            <a:chOff x="856130" y="591979"/>
            <a:chExt cx="7689582" cy="2976562"/>
          </a:xfrm>
        </p:grpSpPr>
        <p:sp>
          <p:nvSpPr>
            <p:cNvPr id="16" name="TextBox 15"/>
            <p:cNvSpPr txBox="1"/>
            <p:nvPr/>
          </p:nvSpPr>
          <p:spPr>
            <a:xfrm>
              <a:off x="856130" y="11430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59225" y="117586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95800" y="11430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35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6130" y="59197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59225" y="609600"/>
              <a:ext cx="7315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229600" y="6096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72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24400" y="6096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36</a:t>
              </a:r>
              <a:endParaRPr 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130" y="16764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959225" y="1689259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743200" y="16764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17</a:t>
              </a:r>
              <a:endParaRPr lang="en-US" sz="10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752600" y="2148840"/>
              <a:ext cx="1306712" cy="276701"/>
              <a:chOff x="1752600" y="3398520"/>
              <a:chExt cx="1306712" cy="276701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905000" y="339852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752600" y="34290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9</a:t>
                </a:r>
                <a:endParaRPr lang="en-US" sz="1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743200" y="341137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17</a:t>
                </a:r>
                <a:endParaRPr lang="en-US" sz="10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752600" y="2560320"/>
              <a:ext cx="838200" cy="261461"/>
              <a:chOff x="1752600" y="4328160"/>
              <a:chExt cx="838200" cy="26146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905000" y="432816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752600" y="43434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9</a:t>
                </a:r>
                <a:endParaRPr lang="en-US" sz="1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74688" y="43434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0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905000" y="2941320"/>
              <a:ext cx="609600" cy="255186"/>
              <a:chOff x="1905000" y="5257800"/>
              <a:chExt cx="609600" cy="25518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33600" y="52578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905000" y="52578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11</a:t>
                </a:r>
                <a:endParaRPr lang="en-US" sz="1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98488" y="5266765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0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209800" y="3246120"/>
              <a:ext cx="316112" cy="322421"/>
              <a:chOff x="2209800" y="5791200"/>
              <a:chExt cx="316112" cy="32242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286000" y="579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09800" y="58674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000" dirty="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672408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152400"/>
            <a:ext cx="8970151" cy="6553200"/>
            <a:chOff x="152400" y="152400"/>
            <a:chExt cx="8970151" cy="6553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156461"/>
              <a:ext cx="5334000" cy="6320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5"/>
            <p:cNvGrpSpPr/>
            <p:nvPr/>
          </p:nvGrpSpPr>
          <p:grpSpPr>
            <a:xfrm>
              <a:off x="5505450" y="152400"/>
              <a:ext cx="3409950" cy="1714500"/>
              <a:chOff x="5562600" y="990600"/>
              <a:chExt cx="3409950" cy="171450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62600" y="1447800"/>
                <a:ext cx="2867025" cy="1257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62600" y="990600"/>
                <a:ext cx="3409950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0600" y="4343400"/>
              <a:ext cx="432195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200" y="76200"/>
            <a:ext cx="8915400" cy="5791200"/>
            <a:chOff x="76200" y="76200"/>
            <a:chExt cx="8915400" cy="5791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76200"/>
              <a:ext cx="5825577" cy="579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"/>
            <p:cNvGrpSpPr/>
            <p:nvPr/>
          </p:nvGrpSpPr>
          <p:grpSpPr>
            <a:xfrm>
              <a:off x="5581650" y="152400"/>
              <a:ext cx="3409950" cy="1714500"/>
              <a:chOff x="5562600" y="990600"/>
              <a:chExt cx="3409950" cy="171450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62600" y="1447800"/>
                <a:ext cx="2867025" cy="1257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62600" y="990600"/>
                <a:ext cx="3409950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582006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2006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documents.lucidchart.com/documents/2260fa93-9fd3-4082-a937-ba73d348708f/pages/0_0?a=674&amp;x=0&amp;y=962&amp;w=1320&amp;h=391&amp;store=1&amp;accept=image%2F*&amp;auth=LCA%20f6a04b8e4c0fc4a96f37b91f259f73109f9dcab6-ts%3D15093647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0" y="4800600"/>
            <a:ext cx="6789650" cy="201117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8467" y="2708200"/>
            <a:ext cx="3533333" cy="19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s://documents.lucidchart.com/documents/2260fa93-9fd3-4082-a937-ba73d348708f/pages/0_0?a=674&amp;x=27&amp;y=41&amp;w=726&amp;h=418&amp;store=1&amp;accept=image%2F*&amp;auth=LCA%201e62daadd139b3de05cd235df67c1bc1209d20ee-ts%3D15093647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3319384" cy="1911161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0524" y="1965960"/>
          <a:ext cx="2505076" cy="2834640"/>
        </p:xfrm>
        <a:graphic>
          <a:graphicData uri="http://schemas.openxmlformats.org/drawingml/2006/table">
            <a:tbl>
              <a:tblPr/>
              <a:tblGrid>
                <a:gridCol w="1252538"/>
                <a:gridCol w="1252538"/>
              </a:tblGrid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152400"/>
            <a:ext cx="569404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71721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67225"/>
            <a:ext cx="648493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s://documents.lucidchart.com/documents/70b2ab1c-720b-4050-97ff-f64855c948ca/pages/eNbqbEM6f5NI?a=1116&amp;x=324&amp;y=61&amp;w=1229&amp;h=858&amp;store=1&amp;accept=image%2F*&amp;auth=LCA%20bbb4aec8c76c6bb325d774eb6073ac9efa117723-ts%3D15196806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76200"/>
            <a:ext cx="5943600" cy="4145049"/>
          </a:xfrm>
          <a:prstGeom prst="rect">
            <a:avLst/>
          </a:prstGeom>
          <a:noFill/>
        </p:spPr>
      </p:pic>
      <p:pic>
        <p:nvPicPr>
          <p:cNvPr id="2" name="Picture 5" descr="https://documents.lucidchart.com/documents/2260fa93-9fd3-4082-a937-ba73d348708f/pages/0_0?a=674&amp;x=27&amp;y=41&amp;w=726&amp;h=418&amp;store=1&amp;accept=image%2F*&amp;auth=LCA%201e62daadd139b3de05cd235df67c1bc1209d20ee-ts%3D15093647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945"/>
            <a:ext cx="4038600" cy="2325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5869"/>
            <a:ext cx="1524000" cy="663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04800"/>
            <a:ext cx="58388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505200"/>
            <a:ext cx="60674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5869"/>
            <a:ext cx="1524000" cy="663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225" y="76200"/>
            <a:ext cx="604837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2200"/>
            <a:ext cx="4397144" cy="6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505200" y="79068"/>
            <a:ext cx="5532306" cy="5331132"/>
            <a:chOff x="3581400" y="0"/>
            <a:chExt cx="5532306" cy="5331132"/>
          </a:xfrm>
        </p:grpSpPr>
        <p:pic>
          <p:nvPicPr>
            <p:cNvPr id="19458" name="Picture 2" descr="https://documents.lucidchart.com/documents/f51fe44a-10af-4d6d-bef1-71ca0f42fdeb/pages/0_0?a=420&amp;x=5&amp;y=7&amp;w=1210&amp;h=1166&amp;store=1&amp;accept=image%2F*&amp;auth=LCA%2057a89508219638ad6daa6366ea1a359f384b898a-ts%3D152044549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1400" y="0"/>
              <a:ext cx="5532306" cy="5331132"/>
            </a:xfrm>
            <a:prstGeom prst="rect">
              <a:avLst/>
            </a:prstGeom>
            <a:noFill/>
          </p:spPr>
        </p:pic>
        <p:pic>
          <p:nvPicPr>
            <p:cNvPr id="19460" name="Picture 4" descr="https://documents.lucidchart.com/documents/70b2ab1c-720b-4050-97ff-f64855c948ca/pages/eNbqbEM6f5NI?a=2813&amp;x=1118&amp;y=176&amp;w=484&amp;h=520&amp;store=1&amp;accept=image%2F*&amp;auth=LCA%2006526ba40b4c38388fbcb471ee3bef88c134bb19-ts%3D152044559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16570" y="0"/>
              <a:ext cx="2351230" cy="2526115"/>
            </a:xfrm>
            <a:prstGeom prst="rect">
              <a:avLst/>
            </a:prstGeom>
            <a:noFill/>
          </p:spPr>
        </p:pic>
        <p:pic>
          <p:nvPicPr>
            <p:cNvPr id="19462" name="Picture 6" descr="https://documents.lucidchart.com/documents/70b2ab1c-720b-4050-97ff-f64855c948ca/pages/eNbqbEM6f5NI?a=2813&amp;x=898&amp;y=146&amp;w=253&amp;h=253&amp;store=1&amp;accept=image%2F*&amp;auth=LCA%20b038b873c672683c3564bd89093dec4f5f8e699b-ts%3D152044559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38800" y="152400"/>
              <a:ext cx="1229052" cy="1229052"/>
            </a:xfrm>
            <a:prstGeom prst="rect">
              <a:avLst/>
            </a:prstGeom>
            <a:noFill/>
          </p:spPr>
        </p:pic>
      </p:grpSp>
      <p:sp>
        <p:nvSpPr>
          <p:cNvPr id="7" name="TextBox 6"/>
          <p:cNvSpPr txBox="1"/>
          <p:nvPr/>
        </p:nvSpPr>
        <p:spPr>
          <a:xfrm>
            <a:off x="7467600" y="6400800"/>
            <a:ext cx="1521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Maze Recursive Solve</a:t>
            </a: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0"/>
            <a:ext cx="5165714" cy="431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3550477" cy="538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documents.lucidchart.com/documents/d9a54019-9730-46c6-b9ac-e6130d61a83e/pages/0_0?a=1398&amp;x=-28&amp;y=22&amp;w=1370&amp;h=398&amp;store=1&amp;accept=image%2F*&amp;auth=LCA%201326c5ba4d0061f25bf7b50b02405deccf1e3437-ts%3D152036546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5029200"/>
            <a:ext cx="5872361" cy="17059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1" name="Picture 15" descr="https://documents.lucidchart.com/documents/79bab9dd-e843-4e5f-82a4-05520a543319/pages/0_0?a=2433&amp;x=27&amp;y=34&amp;w=913&amp;h=1012&amp;store=1&amp;accept=image%2F*&amp;auth=LCA%20678d9e9bb5b6f65b12f881cdde440393852c2cfb-ts%3D15203643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295400"/>
            <a:ext cx="4957072" cy="5494586"/>
          </a:xfrm>
          <a:prstGeom prst="rect">
            <a:avLst/>
          </a:prstGeom>
          <a:noFill/>
        </p:spPr>
      </p:pic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41905" cy="300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3581400" y="2209800"/>
            <a:ext cx="5402001" cy="4366015"/>
            <a:chOff x="173564" y="255392"/>
            <a:chExt cx="5402001" cy="4366015"/>
          </a:xfrm>
        </p:grpSpPr>
        <p:pic>
          <p:nvPicPr>
            <p:cNvPr id="30722" name="Picture 2" descr="https://documents.lucidchart.com/documents/79bab9dd-e843-4e5f-82a4-05520a543319/pages/Wxti4X5xdLA9?a=2379&amp;x=78&amp;y=421&amp;w=1112&amp;h=418&amp;store=1&amp;accept=image%2F*&amp;auth=LCA%20432fee1a5a256fa197bd783fb4c75f894146cb6d-ts%3D152030068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3564" y="2590799"/>
              <a:ext cx="5402001" cy="2030608"/>
            </a:xfrm>
            <a:prstGeom prst="rect">
              <a:avLst/>
            </a:prstGeom>
            <a:noFill/>
          </p:spPr>
        </p:pic>
        <p:pic>
          <p:nvPicPr>
            <p:cNvPr id="30724" name="Picture 4" descr="https://documents.lucidchart.com/documents/79bab9dd-e843-4e5f-82a4-05520a543319/pages/Wxti4X5xdLA9?a=2379&amp;x=78&amp;y=21&amp;w=1112&amp;h=418&amp;store=1&amp;accept=image%2F*&amp;auth=LCA%207d88e0ffa1fc0bc90c5d805069285fd454e3d774-ts%3D152030068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3564" y="255392"/>
              <a:ext cx="5402001" cy="2030608"/>
            </a:xfrm>
            <a:prstGeom prst="rect">
              <a:avLst/>
            </a:prstGeom>
            <a:noFill/>
          </p:spPr>
        </p:pic>
      </p:grp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673334" cy="237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0"/>
            <a:ext cx="530948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https://documents.lucidchart.com/documents/4f095beb-4ee3-4d43-8724-a83ab86eac16/pages/0_0?a=298&amp;x=90&amp;y=66&amp;w=1540&amp;h=308&amp;store=1&amp;accept=image%2F*&amp;auth=LCA%2072c90b1ec76de8d75319b7df26d0713a989dd73c-ts%3D149424869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6096000" cy="12192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76200"/>
            <a:ext cx="1809750" cy="43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3962400" cy="1840523"/>
          </a:xfrm>
          <a:prstGeom prst="rect">
            <a:avLst/>
          </a:prstGeom>
          <a:noFill/>
        </p:spPr>
      </p:pic>
      <p:pic>
        <p:nvPicPr>
          <p:cNvPr id="3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419600"/>
            <a:ext cx="3962400" cy="1840523"/>
          </a:xfrm>
          <a:prstGeom prst="rect">
            <a:avLst/>
          </a:prstGeom>
          <a:noFill/>
        </p:spPr>
      </p:pic>
      <p:pic>
        <p:nvPicPr>
          <p:cNvPr id="4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3962400" cy="18405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4f095beb-4ee3-4d43-8724-a83ab86eac16/pages/0_0?a=298&amp;x=90&amp;y=66&amp;w=1540&amp;h=308&amp;store=1&amp;accept=image%2F*&amp;auth=LCA%2072c90b1ec76de8d75319b7df26d0713a989dd73c-ts%3D14942486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"/>
            <a:ext cx="5791200" cy="115824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04800"/>
            <a:ext cx="2095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367945"/>
            <a:ext cx="1809750" cy="43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documents.lucidchart.com/documents/70b2ab1c-720b-4050-97ff-f64855c948ca/pages/eNbqbEM6f5NI?a=1974&amp;x=21&amp;y=13&amp;w=858&amp;h=1034&amp;store=1&amp;accept=image%2F*&amp;auth=LCA%2091667b87cf110c97b880ef42b1cb1e747752c62a-ts%3D15196806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542907" cy="4269093"/>
          </a:xfrm>
          <a:prstGeom prst="rect">
            <a:avLst/>
          </a:prstGeom>
          <a:noFill/>
        </p:spPr>
      </p:pic>
      <p:pic>
        <p:nvPicPr>
          <p:cNvPr id="10250" name="Picture 10" descr="https://documents.lucidchart.com/documents/654547cc-ba79-4470-9e84-8c153f0577f8/pages/0_0?a=965&amp;x=18&amp;y=-40&amp;w=484&amp;h=1021&amp;store=1&amp;accept=image%2F*&amp;auth=LCA%2021153ab9cb504a43f987dd939c456957cd56df7a-ts%3D15196843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28600"/>
            <a:ext cx="2852725" cy="6019800"/>
          </a:xfrm>
          <a:prstGeom prst="rect">
            <a:avLst/>
          </a:prstGeom>
          <a:noFill/>
        </p:spPr>
      </p:pic>
      <p:pic>
        <p:nvPicPr>
          <p:cNvPr id="10252" name="Picture 12" descr="https://documents.lucidchart.com/documents/70b2ab1c-720b-4050-97ff-f64855c948ca/pages/eNbqbEM6f5NI?a=2711&amp;x=898&amp;y=146&amp;w=253&amp;h=253&amp;store=1&amp;accept=image%2F*&amp;auth=LCA%203fab0a2882fd128747c605e8bd453abba42c9d0f-ts%3D151968456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9049"/>
            <a:ext cx="1809750" cy="1809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documents.lucidchart.com/documents/70b2ab1c-720b-4050-97ff-f64855c948ca/pages/eNbqbEM6f5NI?a=2680&amp;x=875&amp;y=131&amp;w=738&amp;h=566&amp;store=1&amp;accept=image%2F*&amp;auth=LCA%20e43521fad37b405ad2d5c5b09489ba9668227887-ts%3D151968299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038600"/>
            <a:ext cx="3476513" cy="266700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58145"/>
            <a:ext cx="1809750" cy="43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documents.lucidchart.com/documents/70b2ab1c-720b-4050-97ff-f64855c948ca/pages/eNbqbEM6f5NI?a=1974&amp;x=21&amp;y=13&amp;w=858&amp;h=1034&amp;store=1&amp;accept=image%2F*&amp;auth=LCA%2091667b87cf110c97b880ef42b1cb1e747752c62a-ts%3D151968064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"/>
            <a:ext cx="3542907" cy="4269093"/>
          </a:xfrm>
          <a:prstGeom prst="rect">
            <a:avLst/>
          </a:prstGeom>
          <a:noFill/>
        </p:spPr>
      </p:pic>
      <p:pic>
        <p:nvPicPr>
          <p:cNvPr id="11266" name="Picture 2" descr="C:\Users\egutarra\AppData\Local\Temp\SNAGHTML41256c8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76200"/>
            <a:ext cx="1638300" cy="5581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17</Words>
  <Application>Microsoft Office PowerPoint</Application>
  <PresentationFormat>On-screen Show (4:3)</PresentationFormat>
  <Paragraphs>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egutarra</dc:creator>
  <cp:lastModifiedBy>egutarra</cp:lastModifiedBy>
  <cp:revision>477</cp:revision>
  <dcterms:created xsi:type="dcterms:W3CDTF">2017-03-29T20:25:07Z</dcterms:created>
  <dcterms:modified xsi:type="dcterms:W3CDTF">2018-05-15T23:21:28Z</dcterms:modified>
</cp:coreProperties>
</file>