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5" r:id="rId2"/>
    <p:sldId id="277" r:id="rId3"/>
    <p:sldId id="276" r:id="rId4"/>
    <p:sldId id="286" r:id="rId5"/>
    <p:sldId id="274" r:id="rId6"/>
    <p:sldId id="273" r:id="rId7"/>
    <p:sldId id="270" r:id="rId8"/>
    <p:sldId id="269" r:id="rId9"/>
    <p:sldId id="271" r:id="rId10"/>
    <p:sldId id="265" r:id="rId11"/>
    <p:sldId id="263" r:id="rId12"/>
    <p:sldId id="262" r:id="rId13"/>
    <p:sldId id="264" r:id="rId14"/>
    <p:sldId id="261" r:id="rId15"/>
    <p:sldId id="260" r:id="rId16"/>
    <p:sldId id="257" r:id="rId17"/>
    <p:sldId id="259" r:id="rId18"/>
    <p:sldId id="281" r:id="rId19"/>
    <p:sldId id="282" r:id="rId20"/>
    <p:sldId id="278" r:id="rId21"/>
    <p:sldId id="279" r:id="rId22"/>
    <p:sldId id="283" r:id="rId23"/>
    <p:sldId id="284" r:id="rId24"/>
    <p:sldId id="285" r:id="rId2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A103462-62C8-4D37-8F5B-118728760487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67AA99F-ECF6-4184-8659-A74ADBB8B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A99F-ECF6-4184-8659-A74ADBB8BEE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63B4-E773-4657-92E3-F14AA5DD8006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419"/>
            <a:ext cx="3657600" cy="661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587" y="4324350"/>
            <a:ext cx="6475413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4275" y="0"/>
            <a:ext cx="54197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36766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069174"/>
            <a:ext cx="3886200" cy="263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76200"/>
            <a:ext cx="5486400" cy="446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2f92dd7f-c3b9-4ac1-acfe-fbebfe4d5fdc/pages/0_0?a=2010&amp;x=63&amp;y=8&amp;w=1254&amp;h=1144&amp;store=1&amp;accept=image%2F*&amp;auth=LCA%20f6f6355455b19b733751e1cef6085bb6c41c2495-ts%3D14738041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6477000" cy="5905703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575" y="0"/>
            <a:ext cx="7334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0"/>
            <a:ext cx="184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parent, weight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83820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1000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86435" y="2336211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877270" y="231738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580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91035" y="289560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8100"/>
            <a:ext cx="37719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6" y="76200"/>
            <a:ext cx="5018644" cy="24384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667000"/>
            <a:ext cx="48768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6193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63246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60198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 descr="C:\Users\egutarra\AppData\Local\Temp\SNAGHTMLdfa3c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4267200" cy="599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714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52400"/>
            <a:ext cx="561122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28098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28600"/>
            <a:ext cx="4953334" cy="27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4445351" cy="215985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4050" y="0"/>
            <a:ext cx="34099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52675"/>
            <a:ext cx="5105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0"/>
            <a:ext cx="5018644" cy="2438400"/>
          </a:xfrm>
          <a:prstGeom prst="rect">
            <a:avLst/>
          </a:prstGeom>
          <a:noFill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1126" y="228600"/>
            <a:ext cx="391427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13" y="2667000"/>
            <a:ext cx="48520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47529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281940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400800" y="5410200"/>
            <a:ext cx="3352800" cy="1246495"/>
            <a:chOff x="5638800" y="5410200"/>
            <a:chExt cx="3352800" cy="1246495"/>
          </a:xfrm>
        </p:grpSpPr>
        <p:sp>
          <p:nvSpPr>
            <p:cNvPr id="11" name="Rectangle 10"/>
            <p:cNvSpPr/>
            <p:nvPr/>
          </p:nvSpPr>
          <p:spPr>
            <a:xfrm>
              <a:off x="67818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38800" y="5410200"/>
              <a:ext cx="16002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[5]&lt;- found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</a:t>
              </a:r>
            </a:p>
          </p:txBody>
        </p:sp>
      </p:grpSp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257800"/>
            <a:ext cx="322805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066621" y="685800"/>
            <a:ext cx="980653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5791200" y="5410200"/>
            <a:ext cx="4572000" cy="1246495"/>
            <a:chOff x="5791200" y="5410200"/>
            <a:chExt cx="4572000" cy="1246495"/>
          </a:xfrm>
        </p:grpSpPr>
        <p:sp>
          <p:nvSpPr>
            <p:cNvPr id="6" name="Rectangle 5"/>
            <p:cNvSpPr/>
            <p:nvPr/>
          </p:nvSpPr>
          <p:spPr>
            <a:xfrm>
              <a:off x="73914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5410200"/>
              <a:ext cx="4572000" cy="116955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[2]&lt;- found</a:t>
              </a:r>
            </a:p>
          </p:txBody>
        </p:sp>
      </p:grp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5029200" cy="394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95800" y="283464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410200"/>
            <a:ext cx="2981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047385" y="685800"/>
            <a:ext cx="101912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975" y="3733800"/>
            <a:ext cx="8353425" cy="2971800"/>
            <a:chOff x="38100" y="3733801"/>
            <a:chExt cx="8353425" cy="2971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662237" y="1366837"/>
              <a:ext cx="2714625" cy="796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6443663" y="4757738"/>
              <a:ext cx="29718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404812" y="-500062"/>
            <a:ext cx="43529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1433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4495800"/>
            <a:ext cx="3152775" cy="215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3400" y="76200"/>
            <a:ext cx="412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documents.lucidchart.com/documents/b0e418bc-afa6-445b-b1ce-bba759a12eb4/pages/0_0?a=164&amp;x=60&amp;y=60&amp;w=440&amp;h=440&amp;store=1&amp;accept=image%2F*&amp;auth=LCA%20d4685bd2160d8bf7a8dba2b9c3f8b2fc57907889-ts%3D14734616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57150"/>
            <a:ext cx="3143250" cy="3143250"/>
          </a:xfrm>
          <a:prstGeom prst="rect">
            <a:avLst/>
          </a:prstGeom>
          <a:noFill/>
        </p:spPr>
      </p:pic>
      <p:pic>
        <p:nvPicPr>
          <p:cNvPr id="15366" name="Picture 6" descr="https://documents.lucidchart.com/documents/b0e418bc-afa6-445b-b1ce-bba759a12eb4/pages/0_0?a=164&amp;x=780&amp;y=60&amp;w=440&amp;h=440&amp;store=1&amp;accept=image%2F*&amp;auth=LCA%20af8fe332d5435ca201e18e810d67ec6fde9a876b-ts%3D14734616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4550" y="57150"/>
            <a:ext cx="3143250" cy="31432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04800"/>
            <a:ext cx="1162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362482" cy="54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76200"/>
            <a:ext cx="22479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" y="3657600"/>
            <a:ext cx="878046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775" y="0"/>
            <a:ext cx="21812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52400"/>
            <a:ext cx="25179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1752600"/>
            <a:ext cx="289127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38004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687" y="3819525"/>
            <a:ext cx="8266113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3048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0" y="8483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3716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57600" y="19151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591051" y="2200275"/>
            <a:ext cx="29622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323849" y="3600450"/>
            <a:ext cx="35909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" y="1371600"/>
            <a:ext cx="8991600" cy="5040923"/>
            <a:chOff x="76200" y="1371600"/>
            <a:chExt cx="8991600" cy="5040923"/>
          </a:xfrm>
        </p:grpSpPr>
        <p:pic>
          <p:nvPicPr>
            <p:cNvPr id="5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90800" y="4572000"/>
              <a:ext cx="3962400" cy="1840523"/>
            </a:xfrm>
            <a:prstGeom prst="rect">
              <a:avLst/>
            </a:prstGeom>
            <a:noFill/>
          </p:spPr>
        </p:pic>
        <p:grpSp>
          <p:nvGrpSpPr>
            <p:cNvPr id="3" name="Group 7"/>
            <p:cNvGrpSpPr/>
            <p:nvPr/>
          </p:nvGrpSpPr>
          <p:grpSpPr>
            <a:xfrm>
              <a:off x="76200" y="2819400"/>
              <a:ext cx="8991600" cy="1840523"/>
              <a:chOff x="152400" y="2057400"/>
              <a:chExt cx="8991600" cy="1840523"/>
            </a:xfrm>
          </p:grpSpPr>
          <p:pic>
            <p:nvPicPr>
              <p:cNvPr id="4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81600" y="2057400"/>
                <a:ext cx="3962400" cy="1840523"/>
              </a:xfrm>
              <a:prstGeom prst="rect">
                <a:avLst/>
              </a:prstGeom>
              <a:noFill/>
            </p:spPr>
          </p:pic>
          <p:pic>
            <p:nvPicPr>
              <p:cNvPr id="6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00" y="2057400"/>
                <a:ext cx="3962400" cy="1840523"/>
              </a:xfrm>
              <a:prstGeom prst="rect">
                <a:avLst/>
              </a:prstGeom>
              <a:noFill/>
            </p:spPr>
          </p:pic>
        </p:grpSp>
        <p:sp>
          <p:nvSpPr>
            <p:cNvPr id="9" name="Oval 8"/>
            <p:cNvSpPr/>
            <p:nvPr/>
          </p:nvSpPr>
          <p:spPr>
            <a:xfrm>
              <a:off x="4343400" y="1371600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hape 12"/>
            <p:cNvCxnSpPr>
              <a:stCxn id="9" idx="2"/>
              <a:endCxn id="6" idx="0"/>
            </p:cNvCxnSpPr>
            <p:nvPr/>
          </p:nvCxnSpPr>
          <p:spPr>
            <a:xfrm rot="10800000" flipV="1">
              <a:off x="20574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9" idx="6"/>
              <a:endCxn id="4" idx="0"/>
            </p:cNvCxnSpPr>
            <p:nvPr/>
          </p:nvCxnSpPr>
          <p:spPr>
            <a:xfrm>
              <a:off x="48006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4"/>
              <a:endCxn id="5" idx="0"/>
            </p:cNvCxnSpPr>
            <p:nvPr/>
          </p:nvCxnSpPr>
          <p:spPr>
            <a:xfrm rot="5400000">
              <a:off x="3200400" y="3200400"/>
              <a:ext cx="27432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04800" y="247471"/>
            <a:ext cx="8392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capture all permutations algorithm works by visiting all possible combinations of  3 </a:t>
            </a:r>
          </a:p>
          <a:p>
            <a:r>
              <a:rPr lang="en-US" dirty="0" smtClean="0"/>
              <a:t>letters including using the same letter, but skipping those that attempt to use a </a:t>
            </a:r>
          </a:p>
          <a:p>
            <a:r>
              <a:rPr lang="en-US" dirty="0" smtClean="0"/>
              <a:t>repeated letter.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419474"/>
            <a:ext cx="7077075" cy="3438526"/>
          </a:xfrm>
          <a:prstGeom prst="rect">
            <a:avLst/>
          </a:prstGeom>
          <a:noFill/>
        </p:spPr>
      </p:pic>
      <p:pic>
        <p:nvPicPr>
          <p:cNvPr id="1026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7075" cy="34385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434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0"/>
            <a:ext cx="40100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500" y="2438400"/>
            <a:ext cx="5295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572000"/>
            <a:ext cx="4391313" cy="2133600"/>
          </a:xfrm>
          <a:prstGeom prst="rect">
            <a:avLst/>
          </a:prstGeom>
          <a:noFill/>
        </p:spPr>
      </p:pic>
      <p:pic>
        <p:nvPicPr>
          <p:cNvPr id="8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4572000"/>
            <a:ext cx="4391313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561" y="152400"/>
            <a:ext cx="3181428" cy="162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561" y="1834038"/>
            <a:ext cx="3845239" cy="38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286000"/>
            <a:ext cx="3950476" cy="446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009" y="0"/>
            <a:ext cx="3416191" cy="2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241852" y="6197025"/>
            <a:ext cx="18259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Quicksort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219075"/>
            <a:ext cx="47148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0650" y="19050"/>
            <a:ext cx="38671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17301</TotalTime>
  <Words>270</Words>
  <Application>Microsoft Office PowerPoint</Application>
  <PresentationFormat>On-screen Show (4:3)</PresentationFormat>
  <Paragraphs>160</Paragraphs>
  <Slides>24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egutarra</dc:creator>
  <cp:lastModifiedBy>egutarra</cp:lastModifiedBy>
  <cp:revision>1707</cp:revision>
  <dcterms:created xsi:type="dcterms:W3CDTF">2016-09-09T22:17:17Z</dcterms:created>
  <dcterms:modified xsi:type="dcterms:W3CDTF">2017-03-30T18:14:09Z</dcterms:modified>
</cp:coreProperties>
</file>