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DE0-DE13-4F22-ABB0-253098985218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" y="4038600"/>
            <a:ext cx="7427913" cy="26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"/>
            <a:ext cx="250220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46"/>
          <p:cNvGrpSpPr/>
          <p:nvPr/>
        </p:nvGrpSpPr>
        <p:grpSpPr>
          <a:xfrm>
            <a:off x="76200" y="228600"/>
            <a:ext cx="7689582" cy="2976562"/>
            <a:chOff x="856130" y="591979"/>
            <a:chExt cx="7689582" cy="2976562"/>
          </a:xfrm>
        </p:grpSpPr>
        <p:sp>
          <p:nvSpPr>
            <p:cNvPr id="16" name="TextBox 15"/>
            <p:cNvSpPr txBox="1"/>
            <p:nvPr/>
          </p:nvSpPr>
          <p:spPr>
            <a:xfrm>
              <a:off x="856130" y="11430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59225" y="117586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95800" y="1143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35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130" y="59197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59225" y="609600"/>
              <a:ext cx="731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96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72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36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130" y="16764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59225" y="1689259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43200" y="16764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</a:t>
              </a:r>
              <a:endParaRPr lang="en-US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52600" y="2148840"/>
              <a:ext cx="1306712" cy="276701"/>
              <a:chOff x="1752600" y="3398520"/>
              <a:chExt cx="1306712" cy="27670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905000" y="339852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52600" y="3429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34113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17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52600" y="2560320"/>
              <a:ext cx="838200" cy="261461"/>
              <a:chOff x="1752600" y="4328160"/>
              <a:chExt cx="838200" cy="2614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905000" y="432816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752600" y="43434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74688" y="4343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2941320"/>
              <a:ext cx="609600" cy="255186"/>
              <a:chOff x="1905000" y="5257800"/>
              <a:chExt cx="609600" cy="2551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33600" y="52578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05000" y="5257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11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8488" y="5266765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09800" y="3246120"/>
              <a:ext cx="316112" cy="322421"/>
              <a:chOff x="2209800" y="5791200"/>
              <a:chExt cx="316112" cy="32242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0" y="579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5867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documents.lucidchart.com/documents/2260fa93-9fd3-4082-a937-ba73d348708f/pages/0_0?a=674&amp;x=0&amp;y=962&amp;w=1320&amp;h=391&amp;store=1&amp;accept=image%2F*&amp;auth=LCA%20f6a04b8e4c0fc4a96f37b91f259f73109f9dcab6-ts%3D1509364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0" y="4800600"/>
            <a:ext cx="6789650" cy="20111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467" y="2708200"/>
            <a:ext cx="3533333" cy="1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3319384" cy="191116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4" y="1965960"/>
          <a:ext cx="2505076" cy="2834640"/>
        </p:xfrm>
        <a:graphic>
          <a:graphicData uri="http://schemas.openxmlformats.org/drawingml/2006/table">
            <a:tbl>
              <a:tblPr/>
              <a:tblGrid>
                <a:gridCol w="1252538"/>
                <a:gridCol w="1252538"/>
              </a:tblGrid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52400"/>
            <a:ext cx="569404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"/>
            <a:ext cx="5838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581400"/>
            <a:ext cx="6067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76200"/>
            <a:ext cx="6048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53094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60960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3962400" cy="1840523"/>
          </a:xfrm>
          <a:prstGeom prst="rect">
            <a:avLst/>
          </a:prstGeom>
          <a:noFill/>
        </p:spPr>
      </p:pic>
      <p:pic>
        <p:nvPicPr>
          <p:cNvPr id="3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3962400" cy="1840523"/>
          </a:xfrm>
          <a:prstGeom prst="rect">
            <a:avLst/>
          </a:prstGeom>
          <a:noFill/>
        </p:spPr>
      </p:pic>
      <p:pic>
        <p:nvPicPr>
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962400" cy="1840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"/>
            <a:ext cx="5791200" cy="115824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2095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79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67240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52400"/>
            <a:ext cx="8970151" cy="6553200"/>
            <a:chOff x="152400" y="152400"/>
            <a:chExt cx="8970151" cy="655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6461"/>
              <a:ext cx="5334000" cy="6320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505450" y="152400"/>
              <a:ext cx="3409950" cy="1714500"/>
              <a:chOff x="5562600" y="990600"/>
              <a:chExt cx="3409950" cy="17145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4343400"/>
              <a:ext cx="432195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915400" cy="5791200"/>
            <a:chOff x="76200" y="76200"/>
            <a:chExt cx="8915400" cy="579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76200"/>
              <a:ext cx="5825577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/>
            <p:cNvGrpSpPr/>
            <p:nvPr/>
          </p:nvGrpSpPr>
          <p:grpSpPr>
            <a:xfrm>
              <a:off x="5581650" y="152400"/>
              <a:ext cx="3409950" cy="1714500"/>
              <a:chOff x="5562600" y="990600"/>
              <a:chExt cx="3409950" cy="17145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200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00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14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457</cp:revision>
  <dcterms:created xsi:type="dcterms:W3CDTF">2017-03-29T20:25:07Z</dcterms:created>
  <dcterms:modified xsi:type="dcterms:W3CDTF">2018-02-17T02:43:13Z</dcterms:modified>
</cp:coreProperties>
</file>