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1FC9-1012-49BE-AF31-072BC85694CE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3619-CCBC-4C08-BAF8-9C51F102F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E427-474D-443E-BAE5-FB8E96B40B8D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31BD-90CA-4215-94AA-AC91636E6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2600" y="1028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2600" y="28575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4610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905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3581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5257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1028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28575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600" y="4610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0000" y="22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54102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4800600"/>
          <a:ext cx="1623060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4800600"/>
          <a:ext cx="2164080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3810000"/>
          <a:ext cx="16230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419600" y="40386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848100" y="40767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4800600"/>
          <a:ext cx="5410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5400000">
            <a:off x="297180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457200"/>
          <a:ext cx="2705100" cy="1857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9720" y="4800600"/>
          <a:ext cx="1623060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50920" y="4800600"/>
          <a:ext cx="1623060" cy="74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5320" y="3810000"/>
          <a:ext cx="16230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26920" y="40386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1455420" y="40767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20" y="4800600"/>
          <a:ext cx="541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57912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00800" y="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91400" y="13335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86400" y="13335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914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864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7"/>
            <a:endCxn id="11" idx="3"/>
          </p:cNvCxnSpPr>
          <p:nvPr/>
        </p:nvCxnSpPr>
        <p:spPr>
          <a:xfrm rot="5400000" flipH="1" flipV="1">
            <a:off x="6155858" y="19648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  <a:endCxn id="12" idx="5"/>
          </p:cNvCxnSpPr>
          <p:nvPr/>
        </p:nvCxnSpPr>
        <p:spPr>
          <a:xfrm rot="16200000" flipV="1">
            <a:off x="6155858" y="19648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12" idx="4"/>
          </p:cNvCxnSpPr>
          <p:nvPr/>
        </p:nvCxnSpPr>
        <p:spPr>
          <a:xfrm rot="5400000" flipH="1" flipV="1">
            <a:off x="5314950" y="26479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1" idx="4"/>
          </p:cNvCxnSpPr>
          <p:nvPr/>
        </p:nvCxnSpPr>
        <p:spPr>
          <a:xfrm rot="5400000" flipH="1" flipV="1">
            <a:off x="7219950" y="26479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0" idx="4"/>
          </p:cNvCxnSpPr>
          <p:nvPr/>
        </p:nvCxnSpPr>
        <p:spPr>
          <a:xfrm rot="16200000" flipV="1">
            <a:off x="6991350" y="5524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0" idx="4"/>
          </p:cNvCxnSpPr>
          <p:nvPr/>
        </p:nvCxnSpPr>
        <p:spPr>
          <a:xfrm rot="5400000" flipH="1" flipV="1">
            <a:off x="6038850" y="5905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600" y="762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7736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62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7188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67388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2200" y="2069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240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29600" y="33528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762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42672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6019800"/>
            <a:ext cx="45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</a:t>
            </a:r>
            <a:r>
              <a:rPr lang="en-US" dirty="0" err="1" smtClean="0"/>
              <a:t>nrns</a:t>
            </a:r>
            <a:r>
              <a:rPr lang="en-US" dirty="0" smtClean="0"/>
              <a:t> this layer * # of </a:t>
            </a:r>
            <a:r>
              <a:rPr lang="en-US" dirty="0" err="1" smtClean="0"/>
              <a:t>nrns</a:t>
            </a:r>
            <a:r>
              <a:rPr lang="en-US" dirty="0" smtClean="0"/>
              <a:t> of previous 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52400" y="1371600"/>
            <a:ext cx="8841004" cy="170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3962400"/>
            <a:ext cx="8153400" cy="1981200"/>
          </a:xfrm>
        </p:spPr>
        <p:txBody>
          <a:bodyPr/>
          <a:lstStyle/>
          <a:p>
            <a:r>
              <a:rPr lang="en-US" dirty="0" smtClean="0"/>
              <a:t>Up to Calculate error (T-O) is complete.</a:t>
            </a:r>
          </a:p>
          <a:p>
            <a:r>
              <a:rPr lang="en-US" dirty="0" smtClean="0"/>
              <a:t>But.. How to calculate </a:t>
            </a:r>
            <a:r>
              <a:rPr lang="en-US" dirty="0" err="1" smtClean="0"/>
              <a:t>delta_wh</a:t>
            </a:r>
            <a:r>
              <a:rPr lang="en-US" dirty="0" smtClean="0"/>
              <a:t>, and </a:t>
            </a:r>
            <a:r>
              <a:rPr lang="en-US" dirty="0" err="1" smtClean="0"/>
              <a:t>delta_wi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PER@ZQZJMKMXSLWXY5MJ" val="39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65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So far…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</cp:revision>
  <dcterms:created xsi:type="dcterms:W3CDTF">2010-10-09T20:11:09Z</dcterms:created>
  <dcterms:modified xsi:type="dcterms:W3CDTF">2010-10-17T20:50:29Z</dcterms:modified>
</cp:coreProperties>
</file>