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Network: Set of simple, analog signal processors connected by links, where each link has a numeric weight.</a:t>
            </a:r>
          </a:p>
          <a:p>
            <a:r>
              <a:rPr lang="en-US" dirty="0" smtClean="0"/>
              <a:t>It is a directed graph.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 performs an analog integration of it inputs.</a:t>
            </a:r>
          </a:p>
          <a:p>
            <a:r>
              <a:rPr lang="en-US" dirty="0" smtClean="0"/>
              <a:t>From this integration an activation value is determined.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2438400" y="1066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91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1066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2743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>
            <a:off x="2609290" y="3828490"/>
            <a:ext cx="133911" cy="127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04690" y="3828489"/>
            <a:ext cx="1124511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504890" y="3904689"/>
            <a:ext cx="10483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8222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81600" y="37338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82222" cy="308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048000" y="3599889"/>
            <a:ext cx="2115111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933701" y="3314700"/>
            <a:ext cx="12769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19400" y="3715312"/>
            <a:ext cx="1124511" cy="100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42889" y="4038601"/>
            <a:ext cx="10483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43401" y="3200400"/>
            <a:ext cx="1581711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09290" y="3181912"/>
            <a:ext cx="3181911" cy="1923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553494" y="723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152900" y="571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563394" y="7612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781300" y="1333500"/>
            <a:ext cx="1219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057400" y="2209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314700" y="818590"/>
            <a:ext cx="1200711" cy="325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38600" y="1371600"/>
            <a:ext cx="1219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505200" y="2075890"/>
            <a:ext cx="1048311" cy="28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3009900" y="18669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57800" y="2209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90490" y="1923489"/>
            <a:ext cx="1124511" cy="667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66590" y="1199589"/>
            <a:ext cx="972111" cy="226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1961589"/>
            <a:ext cx="972111" cy="74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19700" y="1104900"/>
            <a:ext cx="1447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381000"/>
            <a:ext cx="129540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</a:t>
              </a:r>
              <a:r>
                <a:rPr lang="en-US" i="1" dirty="0" smtClean="0"/>
                <a:t>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</a:t>
              </a:r>
              <a:r>
                <a:rPr lang="en-US" i="1" dirty="0" err="1" smtClean="0"/>
                <a:t>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086600" y="40386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W_{</a:t>
            </a:r>
            <a:r>
              <a:rPr lang="en-US" i="1" dirty="0" err="1" smtClean="0"/>
              <a:t>ij</a:t>
            </a:r>
            <a:r>
              <a:rPr lang="en-US" i="1" dirty="0" smtClean="0"/>
              <a:t>}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2548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Neural Networks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17</cp:revision>
  <dcterms:created xsi:type="dcterms:W3CDTF">2010-10-02T15:48:18Z</dcterms:created>
  <dcterms:modified xsi:type="dcterms:W3CDTF">2010-10-02T16:55:46Z</dcterms:modified>
</cp:coreProperties>
</file>