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9" r:id="rId5"/>
    <p:sldId id="258" r:id="rId6"/>
    <p:sldId id="263" r:id="rId7"/>
    <p:sldId id="260" r:id="rId8"/>
    <p:sldId id="267" r:id="rId9"/>
    <p:sldId id="262" r:id="rId10"/>
    <p:sldId id="266" r:id="rId11"/>
    <p:sldId id="261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66" autoAdjust="0"/>
  </p:normalViewPr>
  <p:slideViewPr>
    <p:cSldViewPr>
      <p:cViewPr varScale="1">
        <p:scale>
          <a:sx n="99" d="100"/>
          <a:sy n="99" d="100"/>
        </p:scale>
        <p:origin x="-7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DB28-2D08-4098-9507-7EA7A116FE78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30E92-8CBD-4B47-8EE9-1F233874D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86D1-24D9-44CC-8FA4-530545EF0900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Two stable states with a transition region.</a:t>
            </a:r>
          </a:p>
          <a:p>
            <a:r>
              <a:rPr lang="en-US" dirty="0" smtClean="0"/>
              <a:t>Mathematically </a:t>
            </a:r>
            <a:r>
              <a:rPr lang="en-US" i="1" dirty="0" smtClean="0"/>
              <a:t>continuous</a:t>
            </a:r>
            <a:endParaRPr lang="en-US" i="1" dirty="0" smtClean="0"/>
          </a:p>
          <a:p>
            <a:r>
              <a:rPr lang="en-US" dirty="0" smtClean="0"/>
              <a:t>Many possible functions.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562600"/>
            <a:ext cx="4800600" cy="6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1516" y="4724400"/>
            <a:ext cx="4332883" cy="67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5237" y="1600200"/>
            <a:ext cx="43501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Outstar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Only 2 states (active, inactive)</a:t>
            </a:r>
          </a:p>
          <a:p>
            <a:r>
              <a:rPr lang="en-US" dirty="0" smtClean="0"/>
              <a:t>When active it transmits a </a:t>
            </a:r>
            <a:r>
              <a:rPr lang="en-US" b="1" dirty="0" smtClean="0"/>
              <a:t>memory pattern</a:t>
            </a:r>
          </a:p>
          <a:p>
            <a:r>
              <a:rPr lang="en-US" dirty="0" smtClean="0"/>
              <a:t>When inactive, it transmits </a:t>
            </a:r>
            <a:r>
              <a:rPr lang="en-US" i="1" dirty="0" smtClean="0"/>
              <a:t>nothing</a:t>
            </a:r>
          </a:p>
          <a:p>
            <a:endParaRPr 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Instar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Excited only by specific input patterns</a:t>
            </a:r>
          </a:p>
          <a:p>
            <a:r>
              <a:rPr lang="en-US" dirty="0" smtClean="0"/>
              <a:t>They compete among themselves.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81400"/>
            <a:ext cx="51625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95800"/>
            <a:ext cx="79724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642935"/>
            <a:ext cx="6477000" cy="122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033" y="533400"/>
            <a:ext cx="727956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3505200" cy="68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524000"/>
            <a:ext cx="3457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as a …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14800"/>
            <a:ext cx="3457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600200" y="3048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16383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5800" y="16383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90800" y="3505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800" y="3505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rot="5400000" flipH="1" flipV="1">
            <a:off x="1355258" y="22696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rot="16200000" flipV="1">
            <a:off x="1355258" y="22696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9" idx="4"/>
          </p:cNvCxnSpPr>
          <p:nvPr/>
        </p:nvCxnSpPr>
        <p:spPr>
          <a:xfrm rot="5400000" flipH="1" flipV="1">
            <a:off x="514350" y="29527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8" idx="4"/>
          </p:cNvCxnSpPr>
          <p:nvPr/>
        </p:nvCxnSpPr>
        <p:spPr>
          <a:xfrm rot="5400000" flipH="1" flipV="1">
            <a:off x="2419350" y="29527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4"/>
          </p:cNvCxnSpPr>
          <p:nvPr/>
        </p:nvCxnSpPr>
        <p:spPr>
          <a:xfrm rot="16200000" flipV="1">
            <a:off x="2190750" y="857250"/>
            <a:ext cx="5715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7" idx="4"/>
          </p:cNvCxnSpPr>
          <p:nvPr/>
        </p:nvCxnSpPr>
        <p:spPr>
          <a:xfrm rot="5400000" flipH="1" flipV="1">
            <a:off x="1238250" y="895350"/>
            <a:ext cx="5715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000" y="1066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10784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95600" y="2678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588" y="2678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6788" y="23622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1600" y="23738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0884" y="5257800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O(t) = (I1(t-2)+I2(t-2))*~(I1(t-2)*I2(t-2))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9000" y="1828800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detectors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3657600"/>
            <a:ext cx="230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 for input signals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62200" y="381000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676400" y="4724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09800" y="4572000"/>
            <a:ext cx="27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they arrive to this?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8077200" cy="497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Mimics the Parallel interconnections, that exist between the neurons of the brain.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3200" dirty="0" smtClean="0"/>
              <a:t>Synaptic connection strengths among neurons are used to store the acquired knowledge.</a:t>
            </a:r>
            <a:endParaRPr lang="en-US" sz="3200" dirty="0" smtClean="0"/>
          </a:p>
          <a:p>
            <a:r>
              <a:rPr lang="en-US" dirty="0" smtClean="0"/>
              <a:t>1 op 10^-9: processor </a:t>
            </a:r>
            <a:r>
              <a:rPr lang="en-US" dirty="0" err="1" smtClean="0"/>
              <a:t>vs</a:t>
            </a:r>
            <a:r>
              <a:rPr lang="en-US" dirty="0" smtClean="0"/>
              <a:t> 10^-3: neuron. Yet neurons are faster for complex tasks such as: Face recognition, natural speech.</a:t>
            </a:r>
          </a:p>
          <a:p>
            <a:r>
              <a:rPr lang="en-US" dirty="0" smtClean="0"/>
              <a:t>Why? The network is massively parallel.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Neural Network: Set of simple, analog signal processors connected by links, where each link has a numeric weight.</a:t>
            </a:r>
          </a:p>
          <a:p>
            <a:r>
              <a:rPr lang="en-US" dirty="0" smtClean="0"/>
              <a:t>It is a directed graph.</a:t>
            </a:r>
          </a:p>
          <a:p>
            <a:r>
              <a:rPr lang="en-US" dirty="0" smtClean="0"/>
              <a:t>It resembles the brain in two respects:</a:t>
            </a:r>
          </a:p>
          <a:p>
            <a:pPr lvl="1"/>
            <a:r>
              <a:rPr lang="en-US" dirty="0" smtClean="0"/>
              <a:t>Knowledge is acquired by the network from its environment through a learning process</a:t>
            </a:r>
          </a:p>
          <a:p>
            <a:pPr lvl="1"/>
            <a:r>
              <a:rPr lang="en-US" dirty="0" smtClean="0"/>
              <a:t>Synaptic connection strengths among neurons are used to store the acquired knowledge.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533401" y="838200"/>
            <a:ext cx="7772399" cy="4876800"/>
            <a:chOff x="533401" y="838200"/>
            <a:chExt cx="7772399" cy="4876800"/>
          </a:xfrm>
        </p:grpSpPr>
        <p:sp>
          <p:nvSpPr>
            <p:cNvPr id="145" name="Rectangle 144"/>
            <p:cNvSpPr/>
            <p:nvPr/>
          </p:nvSpPr>
          <p:spPr>
            <a:xfrm>
              <a:off x="1143000" y="838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43000" y="2743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66800" y="45720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 rot="16200000">
              <a:off x="25762" y="3098439"/>
              <a:ext cx="1384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Slab or Layer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590800" y="990600"/>
            <a:ext cx="3886200" cy="914400"/>
            <a:chOff x="2438400" y="990600"/>
            <a:chExt cx="3886200" cy="914400"/>
          </a:xfrm>
        </p:grpSpPr>
        <p:sp>
          <p:nvSpPr>
            <p:cNvPr id="4" name="Oval 3"/>
            <p:cNvSpPr/>
            <p:nvPr/>
          </p:nvSpPr>
          <p:spPr>
            <a:xfrm>
              <a:off x="24384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9243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905000" y="2895600"/>
            <a:ext cx="5486400" cy="914400"/>
            <a:chOff x="1905000" y="2819400"/>
            <a:chExt cx="5486400" cy="914400"/>
          </a:xfrm>
        </p:grpSpPr>
        <p:sp>
          <p:nvSpPr>
            <p:cNvPr id="7" name="Oval 6"/>
            <p:cNvSpPr/>
            <p:nvPr/>
          </p:nvSpPr>
          <p:spPr>
            <a:xfrm>
              <a:off x="1905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29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77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4648200"/>
            <a:ext cx="3962400" cy="914400"/>
            <a:chOff x="2743200" y="4648200"/>
            <a:chExt cx="3962400" cy="914400"/>
          </a:xfrm>
        </p:grpSpPr>
        <p:sp>
          <p:nvSpPr>
            <p:cNvPr id="11" name="Oval 10"/>
            <p:cNvSpPr/>
            <p:nvPr/>
          </p:nvSpPr>
          <p:spPr>
            <a:xfrm>
              <a:off x="2743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67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11" idx="2"/>
            <a:endCxn id="7" idx="5"/>
          </p:cNvCxnSpPr>
          <p:nvPr/>
        </p:nvCxnSpPr>
        <p:spPr>
          <a:xfrm rot="10800000" flipH="1">
            <a:off x="2666999" y="3676090"/>
            <a:ext cx="18489" cy="1429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8" idx="5"/>
          </p:cNvCxnSpPr>
          <p:nvPr/>
        </p:nvCxnSpPr>
        <p:spPr>
          <a:xfrm rot="16200000" flipV="1">
            <a:off x="3942790" y="3942789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9" idx="5"/>
          </p:cNvCxnSpPr>
          <p:nvPr/>
        </p:nvCxnSpPr>
        <p:spPr>
          <a:xfrm rot="16200000" flipV="1">
            <a:off x="5466790" y="3942789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7"/>
            <a:endCxn id="10" idx="5"/>
          </p:cNvCxnSpPr>
          <p:nvPr/>
        </p:nvCxnSpPr>
        <p:spPr>
          <a:xfrm rot="5400000" flipH="1" flipV="1">
            <a:off x="6323478" y="3848100"/>
            <a:ext cx="1106022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  <a:endCxn id="10" idx="4"/>
          </p:cNvCxnSpPr>
          <p:nvPr/>
        </p:nvCxnSpPr>
        <p:spPr>
          <a:xfrm flipV="1">
            <a:off x="5105400" y="3810000"/>
            <a:ext cx="1828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7"/>
            <a:endCxn id="10" idx="3"/>
          </p:cNvCxnSpPr>
          <p:nvPr/>
        </p:nvCxnSpPr>
        <p:spPr>
          <a:xfrm rot="5400000" flipH="1" flipV="1">
            <a:off x="4476189" y="2647389"/>
            <a:ext cx="1106022" cy="316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3"/>
          </p:cNvCxnSpPr>
          <p:nvPr/>
        </p:nvCxnSpPr>
        <p:spPr>
          <a:xfrm flipV="1">
            <a:off x="3124200" y="3676089"/>
            <a:ext cx="1962711" cy="112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7" idx="6"/>
          </p:cNvCxnSpPr>
          <p:nvPr/>
        </p:nvCxnSpPr>
        <p:spPr>
          <a:xfrm rot="16200000" flipV="1">
            <a:off x="2857501" y="3314700"/>
            <a:ext cx="1429311" cy="1505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8" idx="4"/>
          </p:cNvCxnSpPr>
          <p:nvPr/>
        </p:nvCxnSpPr>
        <p:spPr>
          <a:xfrm rot="5400000" flipH="1" flipV="1">
            <a:off x="2857500" y="3753412"/>
            <a:ext cx="972111" cy="108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7"/>
            <a:endCxn id="9" idx="4"/>
          </p:cNvCxnSpPr>
          <p:nvPr/>
        </p:nvCxnSpPr>
        <p:spPr>
          <a:xfrm rot="5400000" flipH="1" flipV="1">
            <a:off x="4704789" y="4076701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1"/>
            <a:endCxn id="8" idx="6"/>
          </p:cNvCxnSpPr>
          <p:nvPr/>
        </p:nvCxnSpPr>
        <p:spPr>
          <a:xfrm rot="16200000" flipV="1">
            <a:off x="4381501" y="3314700"/>
            <a:ext cx="1429311" cy="1505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7" idx="7"/>
          </p:cNvCxnSpPr>
          <p:nvPr/>
        </p:nvCxnSpPr>
        <p:spPr>
          <a:xfrm rot="10800000">
            <a:off x="2685490" y="3029512"/>
            <a:ext cx="3029511" cy="2075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0"/>
          </p:cNvCxnSpPr>
          <p:nvPr/>
        </p:nvCxnSpPr>
        <p:spPr>
          <a:xfrm rot="5400000" flipH="1" flipV="1">
            <a:off x="2743994" y="68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0"/>
          </p:cNvCxnSpPr>
          <p:nvPr/>
        </p:nvCxnSpPr>
        <p:spPr>
          <a:xfrm rot="5400000" flipH="1" flipV="1">
            <a:off x="4248150" y="6667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</p:cNvCxnSpPr>
          <p:nvPr/>
        </p:nvCxnSpPr>
        <p:spPr>
          <a:xfrm rot="5400000" flipH="1" flipV="1">
            <a:off x="5753894" y="723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H="1" flipV="1">
            <a:off x="2972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4496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59443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" idx="0"/>
            <a:endCxn id="5" idx="4"/>
          </p:cNvCxnSpPr>
          <p:nvPr/>
        </p:nvCxnSpPr>
        <p:spPr>
          <a:xfrm rot="5400000" flipH="1" flipV="1">
            <a:off x="2952750" y="1314450"/>
            <a:ext cx="9906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0"/>
            <a:endCxn id="4" idx="4"/>
          </p:cNvCxnSpPr>
          <p:nvPr/>
        </p:nvCxnSpPr>
        <p:spPr>
          <a:xfrm rot="5400000" flipH="1" flipV="1">
            <a:off x="2209800" y="20574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" idx="0"/>
            <a:endCxn id="6" idx="3"/>
          </p:cNvCxnSpPr>
          <p:nvPr/>
        </p:nvCxnSpPr>
        <p:spPr>
          <a:xfrm rot="5400000" flipH="1" flipV="1">
            <a:off x="3467100" y="666190"/>
            <a:ext cx="1124511" cy="3334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" idx="0"/>
            <a:endCxn id="6" idx="2"/>
          </p:cNvCxnSpPr>
          <p:nvPr/>
        </p:nvCxnSpPr>
        <p:spPr>
          <a:xfrm rot="5400000" flipH="1" flipV="1">
            <a:off x="4000500" y="1333500"/>
            <a:ext cx="1447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0"/>
            <a:endCxn id="5" idx="3"/>
          </p:cNvCxnSpPr>
          <p:nvPr/>
        </p:nvCxnSpPr>
        <p:spPr>
          <a:xfrm rot="5400000" flipH="1" flipV="1">
            <a:off x="3486150" y="2171140"/>
            <a:ext cx="1124511" cy="324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0"/>
            <a:endCxn id="4" idx="4"/>
          </p:cNvCxnSpPr>
          <p:nvPr/>
        </p:nvCxnSpPr>
        <p:spPr>
          <a:xfrm rot="16200000" flipV="1">
            <a:off x="2971800" y="1981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" idx="0"/>
            <a:endCxn id="6" idx="4"/>
          </p:cNvCxnSpPr>
          <p:nvPr/>
        </p:nvCxnSpPr>
        <p:spPr>
          <a:xfrm rot="5400000" flipH="1" flipV="1">
            <a:off x="5219700" y="2095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" idx="0"/>
            <a:endCxn id="5" idx="5"/>
          </p:cNvCxnSpPr>
          <p:nvPr/>
        </p:nvCxnSpPr>
        <p:spPr>
          <a:xfrm rot="16200000" flipV="1">
            <a:off x="4571440" y="2056839"/>
            <a:ext cx="1124511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" idx="0"/>
            <a:endCxn id="4" idx="5"/>
          </p:cNvCxnSpPr>
          <p:nvPr/>
        </p:nvCxnSpPr>
        <p:spPr>
          <a:xfrm rot="16200000" flipV="1">
            <a:off x="3828490" y="1313889"/>
            <a:ext cx="1124511" cy="2038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" idx="0"/>
            <a:endCxn id="6" idx="5"/>
          </p:cNvCxnSpPr>
          <p:nvPr/>
        </p:nvCxnSpPr>
        <p:spPr>
          <a:xfrm rot="16200000" flipV="1">
            <a:off x="6076390" y="2037789"/>
            <a:ext cx="1124511" cy="59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0"/>
            <a:endCxn id="5" idx="6"/>
          </p:cNvCxnSpPr>
          <p:nvPr/>
        </p:nvCxnSpPr>
        <p:spPr>
          <a:xfrm rot="16200000" flipV="1">
            <a:off x="5238750" y="1200150"/>
            <a:ext cx="14478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" idx="0"/>
            <a:endCxn id="4" idx="6"/>
          </p:cNvCxnSpPr>
          <p:nvPr/>
        </p:nvCxnSpPr>
        <p:spPr>
          <a:xfrm rot="16200000" flipV="1">
            <a:off x="4495800" y="457200"/>
            <a:ext cx="14478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81800" y="5029200"/>
            <a:ext cx="9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 </a:t>
            </a:r>
            <a:r>
              <a:rPr lang="en-US" dirty="0" err="1" smtClean="0"/>
              <a:t>i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2649390" y="5867400"/>
            <a:ext cx="3542022" cy="762000"/>
            <a:chOff x="2649390" y="5867400"/>
            <a:chExt cx="3542022" cy="762000"/>
          </a:xfrm>
        </p:grpSpPr>
        <p:sp>
          <p:nvSpPr>
            <p:cNvPr id="90" name="TextBox 89"/>
            <p:cNvSpPr txBox="1"/>
            <p:nvPr/>
          </p:nvSpPr>
          <p:spPr>
            <a:xfrm>
              <a:off x="26493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dirty="0" smtClean="0"/>
                <a:t>_1</a:t>
              </a:r>
              <a:endParaRPr lang="en-US" i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95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I_2</a:t>
              </a:r>
              <a:endParaRPr lang="en-US" i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15000" y="5867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I_n</a:t>
              </a:r>
              <a:endParaRPr lang="en-US" i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73190" y="6260068"/>
              <a:ext cx="1238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Layer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133600" y="152400"/>
            <a:ext cx="5372658" cy="369332"/>
            <a:chOff x="2133600" y="152400"/>
            <a:chExt cx="5372658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O_1</a:t>
              </a:r>
              <a:endParaRPr lang="en-US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14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O_2</a:t>
              </a:r>
              <a:endParaRPr lang="en-US" i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O_n</a:t>
              </a:r>
              <a:endParaRPr lang="en-US" i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096000" y="152400"/>
              <a:ext cx="1410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Layer</a:t>
              </a:r>
              <a:endParaRPr lang="en-US" dirty="0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065752"/>
            <a:ext cx="609600" cy="35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layer performs an analog integration of </a:t>
            </a:r>
            <a:r>
              <a:rPr lang="en-US" dirty="0" smtClean="0"/>
              <a:t>its inputs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this integration an activation value is determined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unit receives stimulation from other units, except the input layer.</a:t>
            </a:r>
          </a:p>
          <a:p>
            <a:r>
              <a:rPr lang="en-US" dirty="0" smtClean="0"/>
              <a:t>The signal received is modulated by the weighting value of the connection.</a:t>
            </a:r>
          </a:p>
          <a:p>
            <a:r>
              <a:rPr lang="en-US" dirty="0" smtClean="0"/>
              <a:t>The modulated in puts are then integrated. (summed)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52412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381000" y="1676400"/>
            <a:ext cx="8077200" cy="3645932"/>
            <a:chOff x="381000" y="1676400"/>
            <a:chExt cx="8077200" cy="3645932"/>
          </a:xfrm>
        </p:grpSpPr>
        <p:sp>
          <p:nvSpPr>
            <p:cNvPr id="6" name="Rectangle 5"/>
            <p:cNvSpPr/>
            <p:nvPr/>
          </p:nvSpPr>
          <p:spPr>
            <a:xfrm>
              <a:off x="381000" y="1676400"/>
              <a:ext cx="9906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752600"/>
              <a:ext cx="9906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4267200"/>
              <a:ext cx="1600200" cy="609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9690" y="4953000"/>
              <a:ext cx="3688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input is modulated by the weight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2682875"/>
            <a:ext cx="3048000" cy="2193925"/>
            <a:chOff x="2819400" y="2682875"/>
            <a:chExt cx="3048000" cy="2193925"/>
          </a:xfrm>
        </p:grpSpPr>
        <p:sp>
          <p:nvSpPr>
            <p:cNvPr id="11" name="Rectangle 10"/>
            <p:cNvSpPr/>
            <p:nvPr/>
          </p:nvSpPr>
          <p:spPr>
            <a:xfrm>
              <a:off x="5181600" y="2682875"/>
              <a:ext cx="685800" cy="228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4343400"/>
              <a:ext cx="10668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81600" y="1371600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function f non-linear?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914400"/>
            <a:ext cx="199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from another</a:t>
            </a:r>
          </a:p>
          <a:p>
            <a:r>
              <a:rPr lang="en-US" dirty="0" smtClean="0"/>
              <a:t>neuron j or 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1182469"/>
            <a:ext cx="189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associated</a:t>
            </a:r>
          </a:p>
          <a:p>
            <a:r>
              <a:rPr lang="en-US" dirty="0" smtClean="0"/>
              <a:t>To link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talk, I don’t understand.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Net_i</a:t>
            </a:r>
            <a:r>
              <a:rPr lang="en-US" dirty="0" smtClean="0"/>
              <a:t> = o * </a:t>
            </a:r>
            <a:r>
              <a:rPr lang="en-US" dirty="0" err="1" smtClean="0"/>
              <a:t>w_i</a:t>
            </a:r>
            <a:endParaRPr lang="en-US" dirty="0" smtClean="0"/>
          </a:p>
          <a:p>
            <a:r>
              <a:rPr lang="en-US" dirty="0" smtClean="0"/>
              <a:t>||o||||</a:t>
            </a:r>
            <a:r>
              <a:rPr lang="en-US" dirty="0" err="1" smtClean="0"/>
              <a:t>W_i</a:t>
            </a:r>
            <a:r>
              <a:rPr lang="en-US" dirty="0" smtClean="0"/>
              <a:t>|| * </a:t>
            </a:r>
            <a:r>
              <a:rPr lang="en-US" dirty="0" err="1" smtClean="0"/>
              <a:t>cos</a:t>
            </a:r>
            <a:r>
              <a:rPr lang="en-US" dirty="0" smtClean="0"/>
              <a:t>(theta)</a:t>
            </a:r>
          </a:p>
          <a:p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990600" y="4648200"/>
            <a:ext cx="1981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485900" y="3619500"/>
            <a:ext cx="2514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3600" y="3810000"/>
            <a:ext cx="7620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4191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7000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3657600"/>
            <a:ext cx="409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product of a and b, is the projection</a:t>
            </a:r>
          </a:p>
          <a:p>
            <a:r>
              <a:rPr lang="en-US" dirty="0" smtClean="0"/>
              <a:t>Of a on 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3288268"/>
            <a:ext cx="304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Product == Dot Product?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3238500"/>
            <a:ext cx="62960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6553200" y="1600200"/>
            <a:ext cx="914400" cy="914400"/>
            <a:chOff x="4343400" y="3733800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4343400" y="3733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5800" y="4105275"/>
              <a:ext cx="952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4572000" y="39993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= 0.4</a:t>
              </a:r>
              <a:endParaRPr lang="en-US" sz="1600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49530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0452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1374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96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-0.2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0"/>
          </p:cNvCxnSpPr>
          <p:nvPr/>
        </p:nvCxnSpPr>
        <p:spPr>
          <a:xfrm rot="5400000" flipH="1" flipV="1">
            <a:off x="5391150" y="2495550"/>
            <a:ext cx="16002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0"/>
          </p:cNvCxnSpPr>
          <p:nvPr/>
        </p:nvCxnSpPr>
        <p:spPr>
          <a:xfrm rot="5400000" flipH="1" flipV="1">
            <a:off x="5937250" y="3041650"/>
            <a:ext cx="16002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</p:cNvCxnSpPr>
          <p:nvPr/>
        </p:nvCxnSpPr>
        <p:spPr>
          <a:xfrm rot="16200000" flipV="1">
            <a:off x="6483350" y="3041650"/>
            <a:ext cx="16002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 rot="16200000" flipV="1">
            <a:off x="7029450" y="2495550"/>
            <a:ext cx="16002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Function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Limited output</a:t>
            </a:r>
          </a:p>
          <a:p>
            <a:r>
              <a:rPr lang="en-US" dirty="0" smtClean="0"/>
              <a:t>Only two possible outputs 0 or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PER@ZQZJMKMXSLWXY5MJ" val="39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401</Words>
  <Application>Microsoft Office PowerPoint</Application>
  <PresentationFormat>On-screen Show (4:3)</PresentationFormat>
  <Paragraphs>94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Neural Networks</vt:lpstr>
      <vt:lpstr>Slide 2</vt:lpstr>
      <vt:lpstr>Slide 3</vt:lpstr>
      <vt:lpstr>Slide 4</vt:lpstr>
      <vt:lpstr>Slide 5</vt:lpstr>
      <vt:lpstr>Slide 6</vt:lpstr>
      <vt:lpstr>Slide 7</vt:lpstr>
      <vt:lpstr>Vector talk, I don’t understand.</vt:lpstr>
      <vt:lpstr>Threshold Function</vt:lpstr>
      <vt:lpstr>Sigmoid Function</vt:lpstr>
      <vt:lpstr>Competitive function</vt:lpstr>
      <vt:lpstr>Slide 12</vt:lpstr>
      <vt:lpstr>Slide 13</vt:lpstr>
      <vt:lpstr>Gaussian Function</vt:lpstr>
      <vt:lpstr>Slide 15</vt:lpstr>
      <vt:lpstr>Algorithm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120</cp:revision>
  <dcterms:created xsi:type="dcterms:W3CDTF">2010-10-02T15:48:18Z</dcterms:created>
  <dcterms:modified xsi:type="dcterms:W3CDTF">2010-10-05T00:52:31Z</dcterms:modified>
</cp:coreProperties>
</file>