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99" r:id="rId6"/>
    <p:sldId id="262" r:id="rId7"/>
    <p:sldId id="300" r:id="rId8"/>
    <p:sldId id="265" r:id="rId9"/>
    <p:sldId id="260" r:id="rId10"/>
    <p:sldId id="301" r:id="rId11"/>
    <p:sldId id="268" r:id="rId12"/>
    <p:sldId id="302" r:id="rId13"/>
    <p:sldId id="266" r:id="rId14"/>
    <p:sldId id="295" r:id="rId15"/>
    <p:sldId id="269" r:id="rId16"/>
    <p:sldId id="261" r:id="rId17"/>
    <p:sldId id="271" r:id="rId18"/>
    <p:sldId id="298" r:id="rId19"/>
    <p:sldId id="303" r:id="rId20"/>
    <p:sldId id="304" r:id="rId21"/>
    <p:sldId id="305" r:id="rId22"/>
    <p:sldId id="272" r:id="rId23"/>
    <p:sldId id="278" r:id="rId24"/>
    <p:sldId id="267" r:id="rId25"/>
    <p:sldId id="282" r:id="rId26"/>
    <p:sldId id="281" r:id="rId27"/>
    <p:sldId id="280" r:id="rId28"/>
    <p:sldId id="283" r:id="rId29"/>
    <p:sldId id="285" r:id="rId30"/>
    <p:sldId id="287" r:id="rId31"/>
    <p:sldId id="288" r:id="rId32"/>
    <p:sldId id="289" r:id="rId33"/>
    <p:sldId id="290" r:id="rId34"/>
    <p:sldId id="276" r:id="rId35"/>
    <p:sldId id="277" r:id="rId36"/>
    <p:sldId id="259" r:id="rId37"/>
    <p:sldId id="284" r:id="rId38"/>
    <p:sldId id="279" r:id="rId39"/>
    <p:sldId id="297" r:id="rId40"/>
    <p:sldId id="28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94" autoAdjust="0"/>
    <p:restoredTop sz="98886" autoAdjust="0"/>
  </p:normalViewPr>
  <p:slideViewPr>
    <p:cSldViewPr>
      <p:cViewPr varScale="1">
        <p:scale>
          <a:sx n="108" d="100"/>
          <a:sy n="108" d="100"/>
        </p:scale>
        <p:origin x="-98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B57F-405E-4190-9A69-68FD39D3BA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838CE90-635F-45F0-8FA5-3C9A73CC0B3B}">
      <dgm:prSet phldrT="[Text]"/>
      <dgm:spPr/>
      <dgm:t>
        <a:bodyPr/>
        <a:lstStyle/>
        <a:p>
          <a:r>
            <a:rPr lang="en-US" dirty="0" smtClean="0"/>
            <a:t>defined</a:t>
          </a:r>
          <a:endParaRPr lang="en-US" dirty="0"/>
        </a:p>
      </dgm:t>
    </dgm:pt>
    <dgm:pt modelId="{C1A5D790-39C2-4804-964C-101E58C2AAB8}" type="parTrans" cxnId="{8F1A40BC-9DD1-4AC4-A52A-6F0419B69E9A}">
      <dgm:prSet/>
      <dgm:spPr/>
      <dgm:t>
        <a:bodyPr/>
        <a:lstStyle/>
        <a:p>
          <a:endParaRPr lang="en-US"/>
        </a:p>
      </dgm:t>
    </dgm:pt>
    <dgm:pt modelId="{F52D5D45-474A-4FE9-A854-B7DC32619C5C}" type="sibTrans" cxnId="{8F1A40BC-9DD1-4AC4-A52A-6F0419B69E9A}">
      <dgm:prSet/>
      <dgm:spPr/>
      <dgm:t>
        <a:bodyPr/>
        <a:lstStyle/>
        <a:p>
          <a:endParaRPr lang="en-US"/>
        </a:p>
      </dgm:t>
    </dgm:pt>
    <dgm:pt modelId="{1483939A-FEFF-4E31-B6FE-136659321441}">
      <dgm:prSet phldrT="[Text]" phldr="1"/>
      <dgm:spPr>
        <a:blipFill rotWithShape="0">
          <a:blip xmlns:r="http://schemas.openxmlformats.org/officeDocument/2006/relationships" r:embed="rId1"/>
          <a:stretch>
            <a:fillRect/>
          </a:stretch>
        </a:blipFill>
      </dgm:spPr>
      <dgm:t>
        <a:bodyPr/>
        <a:lstStyle/>
        <a:p>
          <a:endParaRPr lang="en-US" dirty="0"/>
        </a:p>
      </dgm:t>
    </dgm:pt>
    <dgm:pt modelId="{F8EE70B6-5E81-489B-837F-AB983914281C}" type="parTrans" cxnId="{8B254B04-889C-4042-AB01-2A95EF699A95}">
      <dgm:prSet/>
      <dgm:spPr/>
      <dgm:t>
        <a:bodyPr/>
        <a:lstStyle/>
        <a:p>
          <a:endParaRPr lang="en-US"/>
        </a:p>
      </dgm:t>
    </dgm:pt>
    <dgm:pt modelId="{E45AAFDA-E077-4733-BD7B-E4F5602A2A48}" type="sibTrans" cxnId="{8B254B04-889C-4042-AB01-2A95EF699A95}">
      <dgm:prSet/>
      <dgm:spPr/>
      <dgm:t>
        <a:bodyPr/>
        <a:lstStyle/>
        <a:p>
          <a:endParaRPr lang="en-US"/>
        </a:p>
      </dgm:t>
    </dgm:pt>
    <dgm:pt modelId="{9781EB4F-83C8-4C2C-951E-231E97CAB0A5}">
      <dgm:prSet phldrT="[Text]" phldr="1"/>
      <dgm:spPr>
        <a:blipFill rotWithShape="0">
          <a:blip xmlns:r="http://schemas.openxmlformats.org/officeDocument/2006/relationships" r:embed="rId1"/>
          <a:stretch>
            <a:fillRect/>
          </a:stretch>
        </a:blipFill>
      </dgm:spPr>
      <dgm:t>
        <a:bodyPr/>
        <a:lstStyle/>
        <a:p>
          <a:endParaRPr lang="en-US" dirty="0"/>
        </a:p>
      </dgm:t>
    </dgm:pt>
    <dgm:pt modelId="{18D2F691-65AF-47DF-9A5C-BDE2DCE6684F}" type="parTrans" cxnId="{5C5D0DD3-CFCB-4B06-A16E-E41EE4681E93}">
      <dgm:prSet/>
      <dgm:spPr/>
      <dgm:t>
        <a:bodyPr/>
        <a:lstStyle/>
        <a:p>
          <a:endParaRPr lang="en-US"/>
        </a:p>
      </dgm:t>
    </dgm:pt>
    <dgm:pt modelId="{33048334-8599-4E9C-A401-C118E19490B0}" type="sibTrans" cxnId="{5C5D0DD3-CFCB-4B06-A16E-E41EE4681E93}">
      <dgm:prSet/>
      <dgm:spPr/>
      <dgm:t>
        <a:bodyPr/>
        <a:lstStyle/>
        <a:p>
          <a:endParaRPr lang="en-US"/>
        </a:p>
      </dgm:t>
    </dgm:pt>
    <dgm:pt modelId="{93E70391-06A7-47F2-ACA6-69BD182762CF}">
      <dgm:prSet phldrT="[Text]" phldr="1"/>
      <dgm:spPr>
        <a:blipFill rotWithShape="0">
          <a:blip xmlns:r="http://schemas.openxmlformats.org/officeDocument/2006/relationships" r:embed="rId2"/>
          <a:stretch>
            <a:fillRect/>
          </a:stretch>
        </a:blipFill>
      </dgm:spPr>
      <dgm:t>
        <a:bodyPr/>
        <a:lstStyle/>
        <a:p>
          <a:endParaRPr lang="en-US" dirty="0"/>
        </a:p>
      </dgm:t>
    </dgm:pt>
    <dgm:pt modelId="{A76EE32C-F8CB-4ACC-A707-B8687E4A9C10}" type="parTrans" cxnId="{FE9995CC-321A-4892-8B3B-AAF2E6548C70}">
      <dgm:prSet/>
      <dgm:spPr/>
      <dgm:t>
        <a:bodyPr/>
        <a:lstStyle/>
        <a:p>
          <a:endParaRPr lang="en-US"/>
        </a:p>
      </dgm:t>
    </dgm:pt>
    <dgm:pt modelId="{6F426578-9775-4671-96F0-1BC1DCA1A793}" type="sibTrans" cxnId="{FE9995CC-321A-4892-8B3B-AAF2E6548C70}">
      <dgm:prSet/>
      <dgm:spPr/>
      <dgm:t>
        <a:bodyPr/>
        <a:lstStyle/>
        <a:p>
          <a:endParaRPr lang="en-US"/>
        </a:p>
      </dgm:t>
    </dgm:pt>
    <dgm:pt modelId="{15978CC3-AC39-4B1A-97B9-0470994C654F}">
      <dgm:prSet phldrT="[Text]" phldr="1"/>
      <dgm:spPr>
        <a:blipFill rotWithShape="0">
          <a:blip xmlns:r="http://schemas.openxmlformats.org/officeDocument/2006/relationships" r:embed="rId2"/>
          <a:stretch>
            <a:fillRect/>
          </a:stretch>
        </a:blipFill>
      </dgm:spPr>
      <dgm:t>
        <a:bodyPr/>
        <a:lstStyle/>
        <a:p>
          <a:endParaRPr lang="en-US" dirty="0"/>
        </a:p>
      </dgm:t>
    </dgm:pt>
    <dgm:pt modelId="{8E05F1DC-DF01-411A-B537-10A320F325F1}" type="parTrans" cxnId="{E3673CC6-496E-4C1F-86F7-EB8B4FBF168A}">
      <dgm:prSet/>
      <dgm:spPr/>
      <dgm:t>
        <a:bodyPr/>
        <a:lstStyle/>
        <a:p>
          <a:endParaRPr lang="en-US"/>
        </a:p>
      </dgm:t>
    </dgm:pt>
    <dgm:pt modelId="{743539D0-B0E2-491C-B1BF-46C37AA469B7}" type="sibTrans" cxnId="{E3673CC6-496E-4C1F-86F7-EB8B4FBF168A}">
      <dgm:prSet/>
      <dgm:spPr/>
      <dgm:t>
        <a:bodyPr/>
        <a:lstStyle/>
        <a:p>
          <a:endParaRPr lang="en-US"/>
        </a:p>
      </dgm:t>
    </dgm:pt>
    <dgm:pt modelId="{95A806F0-5CB5-485B-952F-B541FC8FF554}">
      <dgm:prSet phldrT="[Text]"/>
      <dgm:spPr/>
      <dgm:t>
        <a:bodyPr/>
        <a:lstStyle/>
        <a:p>
          <a:r>
            <a:rPr lang="en-US" dirty="0" smtClean="0"/>
            <a:t>inconsistent</a:t>
          </a:r>
          <a:endParaRPr lang="en-US" dirty="0"/>
        </a:p>
      </dgm:t>
    </dgm:pt>
    <dgm:pt modelId="{17CF5E13-98A4-4B9E-9344-4B7B740BF032}" type="parTrans" cxnId="{7A072136-C911-4813-ACF1-0A262177CA95}">
      <dgm:prSet/>
      <dgm:spPr/>
      <dgm:t>
        <a:bodyPr/>
        <a:lstStyle/>
        <a:p>
          <a:endParaRPr lang="en-US"/>
        </a:p>
      </dgm:t>
    </dgm:pt>
    <dgm:pt modelId="{F6E4B5C9-63BF-44EC-B8BA-C5E09B9DB4FC}" type="sibTrans" cxnId="{7A072136-C911-4813-ACF1-0A262177CA95}">
      <dgm:prSet/>
      <dgm:spPr/>
      <dgm:t>
        <a:bodyPr/>
        <a:lstStyle/>
        <a:p>
          <a:endParaRPr lang="en-US"/>
        </a:p>
      </dgm:t>
    </dgm:pt>
    <dgm:pt modelId="{A5A2D184-96A1-48FA-A4F8-E4C66852E6B3}">
      <dgm:prSet phldrT="[Text]" phldr="1"/>
      <dgm:spPr>
        <a:blipFill rotWithShape="0">
          <a:blip xmlns:r="http://schemas.openxmlformats.org/officeDocument/2006/relationships" r:embed="rId3"/>
          <a:stretch>
            <a:fillRect/>
          </a:stretch>
        </a:blipFill>
      </dgm:spPr>
      <dgm:t>
        <a:bodyPr/>
        <a:lstStyle/>
        <a:p>
          <a:endParaRPr lang="en-US" dirty="0"/>
        </a:p>
      </dgm:t>
    </dgm:pt>
    <dgm:pt modelId="{C8A63064-A403-4C6D-9C95-8FD7E0D1D50C}" type="parTrans" cxnId="{8064E302-2E9A-49B4-92DF-5EADFEA7982B}">
      <dgm:prSet/>
      <dgm:spPr/>
      <dgm:t>
        <a:bodyPr/>
        <a:lstStyle/>
        <a:p>
          <a:endParaRPr lang="en-US"/>
        </a:p>
      </dgm:t>
    </dgm:pt>
    <dgm:pt modelId="{AC28CAFC-D015-4D76-BC78-16D23444A33B}" type="sibTrans" cxnId="{8064E302-2E9A-49B4-92DF-5EADFEA7982B}">
      <dgm:prSet/>
      <dgm:spPr/>
      <dgm:t>
        <a:bodyPr/>
        <a:lstStyle/>
        <a:p>
          <a:endParaRPr lang="en-US"/>
        </a:p>
      </dgm:t>
    </dgm:pt>
    <dgm:pt modelId="{6B96E390-3BBD-416B-AB08-850915289A69}">
      <dgm:prSet phldrT="[Text]" phldr="1"/>
      <dgm:spPr>
        <a:blipFill rotWithShape="0">
          <a:blip xmlns:r="http://schemas.openxmlformats.org/officeDocument/2006/relationships" r:embed="rId3"/>
          <a:stretch>
            <a:fillRect/>
          </a:stretch>
        </a:blipFill>
      </dgm:spPr>
      <dgm:t>
        <a:bodyPr/>
        <a:lstStyle/>
        <a:p>
          <a:endParaRPr lang="en-US" dirty="0"/>
        </a:p>
      </dgm:t>
    </dgm:pt>
    <dgm:pt modelId="{84D1C929-E165-40D3-B69C-DB7EF4A755DE}" type="parTrans" cxnId="{D5F7F2BC-500F-4B35-810A-28722B98F773}">
      <dgm:prSet/>
      <dgm:spPr/>
      <dgm:t>
        <a:bodyPr/>
        <a:lstStyle/>
        <a:p>
          <a:endParaRPr lang="en-US"/>
        </a:p>
      </dgm:t>
    </dgm:pt>
    <dgm:pt modelId="{1251A477-DF29-47C3-BA88-51ECDCB7E4C3}" type="sibTrans" cxnId="{D5F7F2BC-500F-4B35-810A-28722B98F773}">
      <dgm:prSet/>
      <dgm:spPr/>
      <dgm:t>
        <a:bodyPr/>
        <a:lstStyle/>
        <a:p>
          <a:endParaRPr lang="en-US"/>
        </a:p>
      </dgm:t>
    </dgm:pt>
    <dgm:pt modelId="{61ABD4DE-CA92-42F9-BE10-6ED8A15C1ED5}">
      <dgm:prSet phldrT="[Text]"/>
      <dgm:spPr/>
      <dgm:t>
        <a:bodyPr/>
        <a:lstStyle/>
        <a:p>
          <a:r>
            <a:rPr lang="en-US" dirty="0" smtClean="0"/>
            <a:t>undefined</a:t>
          </a:r>
          <a:endParaRPr lang="en-US" dirty="0"/>
        </a:p>
      </dgm:t>
    </dgm:pt>
    <dgm:pt modelId="{B75F894E-B82D-43EC-A56C-B802971BCDA9}" type="sibTrans" cxnId="{A1EF8020-5F88-46C3-8C33-6E8EDFE9F671}">
      <dgm:prSet/>
      <dgm:spPr/>
      <dgm:t>
        <a:bodyPr/>
        <a:lstStyle/>
        <a:p>
          <a:endParaRPr lang="en-US"/>
        </a:p>
      </dgm:t>
    </dgm:pt>
    <dgm:pt modelId="{EC437AB4-D64B-4555-BA76-86A77464EC1E}" type="parTrans" cxnId="{A1EF8020-5F88-46C3-8C33-6E8EDFE9F671}">
      <dgm:prSet/>
      <dgm:spPr/>
      <dgm:t>
        <a:bodyPr/>
        <a:lstStyle/>
        <a:p>
          <a:endParaRPr lang="en-US"/>
        </a:p>
      </dgm:t>
    </dgm:pt>
    <dgm:pt modelId="{407C3A8E-EAA9-434E-AE55-98C36EDD55FE}" type="pres">
      <dgm:prSet presAssocID="{7466B57F-405E-4190-9A69-68FD39D3BAF4}" presName="Name0" presStyleCnt="0">
        <dgm:presLayoutVars>
          <dgm:dir/>
          <dgm:animLvl val="lvl"/>
          <dgm:resizeHandles val="exact"/>
        </dgm:presLayoutVars>
      </dgm:prSet>
      <dgm:spPr/>
    </dgm:pt>
    <dgm:pt modelId="{104A215C-5570-42DC-98A3-660B0024EEBB}" type="pres">
      <dgm:prSet presAssocID="{C838CE90-635F-45F0-8FA5-3C9A73CC0B3B}" presName="linNode" presStyleCnt="0"/>
      <dgm:spPr/>
    </dgm:pt>
    <dgm:pt modelId="{DFEA350E-00CC-49CD-A96F-08393F5A94AE}" type="pres">
      <dgm:prSet presAssocID="{C838CE90-635F-45F0-8FA5-3C9A73CC0B3B}" presName="parentText" presStyleLbl="node1" presStyleIdx="0" presStyleCnt="3" custScaleX="43014" custLinFactNeighborX="-1953" custLinFactNeighborY="-151">
        <dgm:presLayoutVars>
          <dgm:chMax val="1"/>
          <dgm:bulletEnabled val="1"/>
        </dgm:presLayoutVars>
      </dgm:prSet>
      <dgm:spPr/>
    </dgm:pt>
    <dgm:pt modelId="{C01FA01D-3A1D-4BFF-AAA6-58C4DB43BD32}" type="pres">
      <dgm:prSet presAssocID="{C838CE90-635F-45F0-8FA5-3C9A73CC0B3B}" presName="descendantText" presStyleLbl="alignAccFollowNode1" presStyleIdx="0" presStyleCnt="3" custScaleX="132055">
        <dgm:presLayoutVars>
          <dgm:bulletEnabled val="1"/>
        </dgm:presLayoutVars>
      </dgm:prSet>
      <dgm:spPr/>
      <dgm:t>
        <a:bodyPr/>
        <a:lstStyle/>
        <a:p>
          <a:endParaRPr lang="en-US"/>
        </a:p>
      </dgm:t>
    </dgm:pt>
    <dgm:pt modelId="{6E31B4D0-419C-4903-8186-04A8CC280C39}" type="pres">
      <dgm:prSet presAssocID="{F52D5D45-474A-4FE9-A854-B7DC32619C5C}" presName="sp" presStyleCnt="0"/>
      <dgm:spPr/>
    </dgm:pt>
    <dgm:pt modelId="{809DCC80-6DA6-4F79-9BB9-662DA971E9BA}" type="pres">
      <dgm:prSet presAssocID="{61ABD4DE-CA92-42F9-BE10-6ED8A15C1ED5}" presName="linNode" presStyleCnt="0"/>
      <dgm:spPr/>
    </dgm:pt>
    <dgm:pt modelId="{1840B11D-C610-4CB3-9F98-51EC76399694}" type="pres">
      <dgm:prSet presAssocID="{61ABD4DE-CA92-42F9-BE10-6ED8A15C1ED5}" presName="parentText" presStyleLbl="node1" presStyleIdx="1" presStyleCnt="3" custScaleX="43014">
        <dgm:presLayoutVars>
          <dgm:chMax val="1"/>
          <dgm:bulletEnabled val="1"/>
        </dgm:presLayoutVars>
      </dgm:prSet>
      <dgm:spPr/>
      <dgm:t>
        <a:bodyPr/>
        <a:lstStyle/>
        <a:p>
          <a:endParaRPr lang="en-US"/>
        </a:p>
      </dgm:t>
    </dgm:pt>
    <dgm:pt modelId="{C7F2A48B-BED9-44C5-AC52-84D0A7F96090}" type="pres">
      <dgm:prSet presAssocID="{61ABD4DE-CA92-42F9-BE10-6ED8A15C1ED5}" presName="descendantText" presStyleLbl="alignAccFollowNode1" presStyleIdx="1" presStyleCnt="3" custScaleX="132055">
        <dgm:presLayoutVars>
          <dgm:bulletEnabled val="1"/>
        </dgm:presLayoutVars>
      </dgm:prSet>
      <dgm:spPr/>
    </dgm:pt>
    <dgm:pt modelId="{617FFCE3-173F-4C21-A7E6-8415A978683A}" type="pres">
      <dgm:prSet presAssocID="{B75F894E-B82D-43EC-A56C-B802971BCDA9}" presName="sp" presStyleCnt="0"/>
      <dgm:spPr/>
    </dgm:pt>
    <dgm:pt modelId="{3A288637-440B-45F8-B83E-DE58E743C2A8}" type="pres">
      <dgm:prSet presAssocID="{95A806F0-5CB5-485B-952F-B541FC8FF554}" presName="linNode" presStyleCnt="0"/>
      <dgm:spPr/>
    </dgm:pt>
    <dgm:pt modelId="{5B08EB7D-589F-444A-8B04-10DB7B5149ED}" type="pres">
      <dgm:prSet presAssocID="{95A806F0-5CB5-485B-952F-B541FC8FF554}" presName="parentText" presStyleLbl="node1" presStyleIdx="2" presStyleCnt="3" custScaleX="43014">
        <dgm:presLayoutVars>
          <dgm:chMax val="1"/>
          <dgm:bulletEnabled val="1"/>
        </dgm:presLayoutVars>
      </dgm:prSet>
      <dgm:spPr/>
    </dgm:pt>
    <dgm:pt modelId="{8223147D-F4D4-4C8A-9D6B-DC45EBFC0377}" type="pres">
      <dgm:prSet presAssocID="{95A806F0-5CB5-485B-952F-B541FC8FF554}" presName="descendantText" presStyleLbl="alignAccFollowNode1" presStyleIdx="2" presStyleCnt="3" custScaleX="132055">
        <dgm:presLayoutVars>
          <dgm:bulletEnabled val="1"/>
        </dgm:presLayoutVars>
      </dgm:prSet>
      <dgm:spPr/>
    </dgm:pt>
  </dgm:ptLst>
  <dgm:cxnLst>
    <dgm:cxn modelId="{5C5D0DD3-CFCB-4B06-A16E-E41EE4681E93}" srcId="{C838CE90-635F-45F0-8FA5-3C9A73CC0B3B}" destId="{9781EB4F-83C8-4C2C-951E-231E97CAB0A5}" srcOrd="1" destOrd="0" parTransId="{18D2F691-65AF-47DF-9A5C-BDE2DCE6684F}" sibTransId="{33048334-8599-4E9C-A401-C118E19490B0}"/>
    <dgm:cxn modelId="{7A072136-C911-4813-ACF1-0A262177CA95}" srcId="{7466B57F-405E-4190-9A69-68FD39D3BAF4}" destId="{95A806F0-5CB5-485B-952F-B541FC8FF554}" srcOrd="2" destOrd="0" parTransId="{17CF5E13-98A4-4B9E-9344-4B7B740BF032}" sibTransId="{F6E4B5C9-63BF-44EC-B8BA-C5E09B9DB4FC}"/>
    <dgm:cxn modelId="{D5F7F2BC-500F-4B35-810A-28722B98F773}" srcId="{95A806F0-5CB5-485B-952F-B541FC8FF554}" destId="{6B96E390-3BBD-416B-AB08-850915289A69}" srcOrd="1" destOrd="0" parTransId="{84D1C929-E165-40D3-B69C-DB7EF4A755DE}" sibTransId="{1251A477-DF29-47C3-BA88-51ECDCB7E4C3}"/>
    <dgm:cxn modelId="{9A5AFE95-FB1C-4E53-832A-CE27AEF902A5}" type="presOf" srcId="{6B96E390-3BBD-416B-AB08-850915289A69}" destId="{8223147D-F4D4-4C8A-9D6B-DC45EBFC0377}" srcOrd="0" destOrd="1" presId="urn:microsoft.com/office/officeart/2005/8/layout/vList5"/>
    <dgm:cxn modelId="{18E7D3F5-B23A-468D-BFC4-1F20E4143624}" type="presOf" srcId="{C838CE90-635F-45F0-8FA5-3C9A73CC0B3B}" destId="{DFEA350E-00CC-49CD-A96F-08393F5A94AE}" srcOrd="0" destOrd="0" presId="urn:microsoft.com/office/officeart/2005/8/layout/vList5"/>
    <dgm:cxn modelId="{8064E302-2E9A-49B4-92DF-5EADFEA7982B}" srcId="{95A806F0-5CB5-485B-952F-B541FC8FF554}" destId="{A5A2D184-96A1-48FA-A4F8-E4C66852E6B3}" srcOrd="0" destOrd="0" parTransId="{C8A63064-A403-4C6D-9C95-8FD7E0D1D50C}" sibTransId="{AC28CAFC-D015-4D76-BC78-16D23444A33B}"/>
    <dgm:cxn modelId="{E3673CC6-496E-4C1F-86F7-EB8B4FBF168A}" srcId="{61ABD4DE-CA92-42F9-BE10-6ED8A15C1ED5}" destId="{15978CC3-AC39-4B1A-97B9-0470994C654F}" srcOrd="1" destOrd="0" parTransId="{8E05F1DC-DF01-411A-B537-10A320F325F1}" sibTransId="{743539D0-B0E2-491C-B1BF-46C37AA469B7}"/>
    <dgm:cxn modelId="{27164F06-5AEA-4BCA-886B-1BB5B58D6EA7}" type="presOf" srcId="{9781EB4F-83C8-4C2C-951E-231E97CAB0A5}" destId="{C01FA01D-3A1D-4BFF-AAA6-58C4DB43BD32}" srcOrd="0" destOrd="1" presId="urn:microsoft.com/office/officeart/2005/8/layout/vList5"/>
    <dgm:cxn modelId="{8F1A40BC-9DD1-4AC4-A52A-6F0419B69E9A}" srcId="{7466B57F-405E-4190-9A69-68FD39D3BAF4}" destId="{C838CE90-635F-45F0-8FA5-3C9A73CC0B3B}" srcOrd="0" destOrd="0" parTransId="{C1A5D790-39C2-4804-964C-101E58C2AAB8}" sibTransId="{F52D5D45-474A-4FE9-A854-B7DC32619C5C}"/>
    <dgm:cxn modelId="{790D07C4-4358-4781-A267-101BF97CCC2F}" type="presOf" srcId="{7466B57F-405E-4190-9A69-68FD39D3BAF4}" destId="{407C3A8E-EAA9-434E-AE55-98C36EDD55FE}" srcOrd="0" destOrd="0" presId="urn:microsoft.com/office/officeart/2005/8/layout/vList5"/>
    <dgm:cxn modelId="{68A0A7CE-8CEF-4BD4-84D4-2AB09EF1358F}" type="presOf" srcId="{61ABD4DE-CA92-42F9-BE10-6ED8A15C1ED5}" destId="{1840B11D-C610-4CB3-9F98-51EC76399694}" srcOrd="0" destOrd="0" presId="urn:microsoft.com/office/officeart/2005/8/layout/vList5"/>
    <dgm:cxn modelId="{FE9995CC-321A-4892-8B3B-AAF2E6548C70}" srcId="{61ABD4DE-CA92-42F9-BE10-6ED8A15C1ED5}" destId="{93E70391-06A7-47F2-ACA6-69BD182762CF}" srcOrd="0" destOrd="0" parTransId="{A76EE32C-F8CB-4ACC-A707-B8687E4A9C10}" sibTransId="{6F426578-9775-4671-96F0-1BC1DCA1A793}"/>
    <dgm:cxn modelId="{459B5C32-A3C8-4EA7-A866-6F6C8FCD89FC}" type="presOf" srcId="{1483939A-FEFF-4E31-B6FE-136659321441}" destId="{C01FA01D-3A1D-4BFF-AAA6-58C4DB43BD32}" srcOrd="0" destOrd="0" presId="urn:microsoft.com/office/officeart/2005/8/layout/vList5"/>
    <dgm:cxn modelId="{D610D36F-F5B8-484A-8218-D8629BBEF68A}" type="presOf" srcId="{93E70391-06A7-47F2-ACA6-69BD182762CF}" destId="{C7F2A48B-BED9-44C5-AC52-84D0A7F96090}" srcOrd="0" destOrd="0" presId="urn:microsoft.com/office/officeart/2005/8/layout/vList5"/>
    <dgm:cxn modelId="{7556C5D7-453D-41F0-979D-93A3B5A5AA35}" type="presOf" srcId="{A5A2D184-96A1-48FA-A4F8-E4C66852E6B3}" destId="{8223147D-F4D4-4C8A-9D6B-DC45EBFC0377}" srcOrd="0" destOrd="0" presId="urn:microsoft.com/office/officeart/2005/8/layout/vList5"/>
    <dgm:cxn modelId="{184B05AC-226D-4ED5-966F-1D0409369D5A}" type="presOf" srcId="{95A806F0-5CB5-485B-952F-B541FC8FF554}" destId="{5B08EB7D-589F-444A-8B04-10DB7B5149ED}" srcOrd="0" destOrd="0" presId="urn:microsoft.com/office/officeart/2005/8/layout/vList5"/>
    <dgm:cxn modelId="{2AAC0CCA-A4A3-4BAA-B462-40E8CBB94A14}" type="presOf" srcId="{15978CC3-AC39-4B1A-97B9-0470994C654F}" destId="{C7F2A48B-BED9-44C5-AC52-84D0A7F96090}" srcOrd="0" destOrd="1" presId="urn:microsoft.com/office/officeart/2005/8/layout/vList5"/>
    <dgm:cxn modelId="{A1EF8020-5F88-46C3-8C33-6E8EDFE9F671}" srcId="{7466B57F-405E-4190-9A69-68FD39D3BAF4}" destId="{61ABD4DE-CA92-42F9-BE10-6ED8A15C1ED5}" srcOrd="1" destOrd="0" parTransId="{EC437AB4-D64B-4555-BA76-86A77464EC1E}" sibTransId="{B75F894E-B82D-43EC-A56C-B802971BCDA9}"/>
    <dgm:cxn modelId="{8B254B04-889C-4042-AB01-2A95EF699A95}" srcId="{C838CE90-635F-45F0-8FA5-3C9A73CC0B3B}" destId="{1483939A-FEFF-4E31-B6FE-136659321441}" srcOrd="0" destOrd="0" parTransId="{F8EE70B6-5E81-489B-837F-AB983914281C}" sibTransId="{E45AAFDA-E077-4733-BD7B-E4F5602A2A48}"/>
    <dgm:cxn modelId="{E82153CC-5A92-4A33-A0FB-C3E0FC10B86F}" type="presParOf" srcId="{407C3A8E-EAA9-434E-AE55-98C36EDD55FE}" destId="{104A215C-5570-42DC-98A3-660B0024EEBB}" srcOrd="0" destOrd="0" presId="urn:microsoft.com/office/officeart/2005/8/layout/vList5"/>
    <dgm:cxn modelId="{F259890C-E48B-4FD0-8CA9-2084CE6EA5E4}" type="presParOf" srcId="{104A215C-5570-42DC-98A3-660B0024EEBB}" destId="{DFEA350E-00CC-49CD-A96F-08393F5A94AE}" srcOrd="0" destOrd="0" presId="urn:microsoft.com/office/officeart/2005/8/layout/vList5"/>
    <dgm:cxn modelId="{75A7DF6D-D2F3-439B-B550-0EF3E79E536E}" type="presParOf" srcId="{104A215C-5570-42DC-98A3-660B0024EEBB}" destId="{C01FA01D-3A1D-4BFF-AAA6-58C4DB43BD32}" srcOrd="1" destOrd="0" presId="urn:microsoft.com/office/officeart/2005/8/layout/vList5"/>
    <dgm:cxn modelId="{06B40E7A-0CB6-4500-ADB0-04C2AB060EB2}" type="presParOf" srcId="{407C3A8E-EAA9-434E-AE55-98C36EDD55FE}" destId="{6E31B4D0-419C-4903-8186-04A8CC280C39}" srcOrd="1" destOrd="0" presId="urn:microsoft.com/office/officeart/2005/8/layout/vList5"/>
    <dgm:cxn modelId="{4785DB03-5336-46E4-A712-A5ACFA6B7883}" type="presParOf" srcId="{407C3A8E-EAA9-434E-AE55-98C36EDD55FE}" destId="{809DCC80-6DA6-4F79-9BB9-662DA971E9BA}" srcOrd="2" destOrd="0" presId="urn:microsoft.com/office/officeart/2005/8/layout/vList5"/>
    <dgm:cxn modelId="{9EAF881D-E987-42DE-AE93-8B3A9C871AEE}" type="presParOf" srcId="{809DCC80-6DA6-4F79-9BB9-662DA971E9BA}" destId="{1840B11D-C610-4CB3-9F98-51EC76399694}" srcOrd="0" destOrd="0" presId="urn:microsoft.com/office/officeart/2005/8/layout/vList5"/>
    <dgm:cxn modelId="{DADEF573-255B-4D6D-8380-BEB78435D50E}" type="presParOf" srcId="{809DCC80-6DA6-4F79-9BB9-662DA971E9BA}" destId="{C7F2A48B-BED9-44C5-AC52-84D0A7F96090}" srcOrd="1" destOrd="0" presId="urn:microsoft.com/office/officeart/2005/8/layout/vList5"/>
    <dgm:cxn modelId="{1BED22C5-D00C-4139-81E0-DA0BD0788B0A}" type="presParOf" srcId="{407C3A8E-EAA9-434E-AE55-98C36EDD55FE}" destId="{617FFCE3-173F-4C21-A7E6-8415A978683A}" srcOrd="3" destOrd="0" presId="urn:microsoft.com/office/officeart/2005/8/layout/vList5"/>
    <dgm:cxn modelId="{EFFADD73-2A6D-437E-95E2-8142B9176D88}" type="presParOf" srcId="{407C3A8E-EAA9-434E-AE55-98C36EDD55FE}" destId="{3A288637-440B-45F8-B83E-DE58E743C2A8}" srcOrd="4" destOrd="0" presId="urn:microsoft.com/office/officeart/2005/8/layout/vList5"/>
    <dgm:cxn modelId="{9210EDE1-EE73-45B1-B2B5-BEB08D17F926}" type="presParOf" srcId="{3A288637-440B-45F8-B83E-DE58E743C2A8}" destId="{5B08EB7D-589F-444A-8B04-10DB7B5149ED}" srcOrd="0" destOrd="0" presId="urn:microsoft.com/office/officeart/2005/8/layout/vList5"/>
    <dgm:cxn modelId="{1022B00B-175D-43C9-9D09-BFBF7E49DBDC}" type="presParOf" srcId="{3A288637-440B-45F8-B83E-DE58E743C2A8}" destId="{8223147D-F4D4-4C8A-9D6B-DC45EBFC0377}"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161BCDB9-A3B2-4662-8D52-A0F8D5C4BB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A95D96A-1210-4330-B56C-A5C1E4F5D00D}">
      <dgm:prSet/>
      <dgm:spPr/>
      <dgm:t>
        <a:bodyPr/>
        <a:lstStyle/>
        <a:p>
          <a:pPr rtl="0"/>
          <a:r>
            <a:rPr lang="en-US" dirty="0" smtClean="0"/>
            <a:t>1</a:t>
          </a:r>
          <a:endParaRPr lang="en-US" dirty="0"/>
        </a:p>
      </dgm:t>
    </dgm:pt>
    <dgm:pt modelId="{84FC9F18-53BA-461C-8C8D-CFA809E96E12}" type="parTrans" cxnId="{6E31405D-E17D-4DAD-BC13-055B88D65947}">
      <dgm:prSet/>
      <dgm:spPr/>
      <dgm:t>
        <a:bodyPr/>
        <a:lstStyle/>
        <a:p>
          <a:endParaRPr lang="en-US"/>
        </a:p>
      </dgm:t>
    </dgm:pt>
    <dgm:pt modelId="{EEE2A707-9AB5-4F42-94DE-97B5D826DDC0}" type="sibTrans" cxnId="{6E31405D-E17D-4DAD-BC13-055B88D65947}">
      <dgm:prSet/>
      <dgm:spPr/>
      <dgm:t>
        <a:bodyPr/>
        <a:lstStyle/>
        <a:p>
          <a:endParaRPr lang="en-US"/>
        </a:p>
      </dgm:t>
    </dgm:pt>
    <dgm:pt modelId="{2C91F8FA-E2AD-4FF2-A1A2-B95A9BE94EA0}">
      <dgm:prSet/>
      <dgm:spPr/>
      <dgm:t>
        <a:bodyPr/>
        <a:lstStyle/>
        <a:p>
          <a:pPr rtl="0"/>
          <a:r>
            <a:rPr lang="en-US" dirty="0" smtClean="0"/>
            <a:t>2</a:t>
          </a:r>
          <a:endParaRPr lang="en-US" dirty="0"/>
        </a:p>
      </dgm:t>
    </dgm:pt>
    <dgm:pt modelId="{FEFB92A1-D56F-4261-B7F6-D5DE7D5B36ED}" type="parTrans" cxnId="{C147586B-6C68-4BD5-B8D9-3740C4B64A16}">
      <dgm:prSet/>
      <dgm:spPr/>
      <dgm:t>
        <a:bodyPr/>
        <a:lstStyle/>
        <a:p>
          <a:endParaRPr lang="en-US"/>
        </a:p>
      </dgm:t>
    </dgm:pt>
    <dgm:pt modelId="{C16D2F78-AC99-416B-AF0D-52AE34FF9A8D}" type="sibTrans" cxnId="{C147586B-6C68-4BD5-B8D9-3740C4B64A16}">
      <dgm:prSet/>
      <dgm:spPr/>
      <dgm:t>
        <a:bodyPr/>
        <a:lstStyle/>
        <a:p>
          <a:endParaRPr lang="en-US"/>
        </a:p>
      </dgm:t>
    </dgm:pt>
    <dgm:pt modelId="{AF6A27DC-2876-4B54-B53C-C16AC8FCC972}">
      <dgm:prSet/>
      <dgm:spPr/>
      <dgm:t>
        <a:bodyPr/>
        <a:lstStyle/>
        <a:p>
          <a:pPr rtl="0"/>
          <a:r>
            <a:rPr lang="en-US" dirty="0" smtClean="0"/>
            <a:t>3</a:t>
          </a:r>
          <a:endParaRPr lang="en-US" dirty="0"/>
        </a:p>
      </dgm:t>
    </dgm:pt>
    <dgm:pt modelId="{9A68909E-DF3D-4BBF-8AC4-B38ADFBA4FC6}" type="parTrans" cxnId="{DB43E2E0-A9F6-4C8F-82A4-7838DB936479}">
      <dgm:prSet/>
      <dgm:spPr/>
      <dgm:t>
        <a:bodyPr/>
        <a:lstStyle/>
        <a:p>
          <a:endParaRPr lang="en-US"/>
        </a:p>
      </dgm:t>
    </dgm:pt>
    <dgm:pt modelId="{2DBEA16D-D8E6-4AC2-B201-B6D1E03BAE60}" type="sibTrans" cxnId="{DB43E2E0-A9F6-4C8F-82A4-7838DB936479}">
      <dgm:prSet/>
      <dgm:spPr/>
      <dgm:t>
        <a:bodyPr/>
        <a:lstStyle/>
        <a:p>
          <a:endParaRPr lang="en-US"/>
        </a:p>
      </dgm:t>
    </dgm:pt>
    <dgm:pt modelId="{9395F9CE-6B4E-498B-9EC4-754D1DDC02A7}">
      <dgm:prSet/>
      <dgm:spPr/>
      <dgm:t>
        <a:bodyPr/>
        <a:lstStyle/>
        <a:p>
          <a:pPr rtl="0"/>
          <a:r>
            <a:rPr lang="en-US" dirty="0" smtClean="0"/>
            <a:t>The client asks the master which chunkserver holds the current lease for the chunk and the locations of the other replicas. </a:t>
          </a:r>
          <a:endParaRPr lang="en-US" dirty="0"/>
        </a:p>
      </dgm:t>
    </dgm:pt>
    <dgm:pt modelId="{3ACF3066-D46F-4A73-9026-20FC7593EFA3}" type="parTrans" cxnId="{63B2A542-E7F0-4AC0-B09A-CDEF71E84806}">
      <dgm:prSet/>
      <dgm:spPr/>
      <dgm:t>
        <a:bodyPr/>
        <a:lstStyle/>
        <a:p>
          <a:endParaRPr lang="en-US"/>
        </a:p>
      </dgm:t>
    </dgm:pt>
    <dgm:pt modelId="{0D817B85-E949-4E64-A3C4-3A4C2976F1F4}" type="sibTrans" cxnId="{63B2A542-E7F0-4AC0-B09A-CDEF71E84806}">
      <dgm:prSet/>
      <dgm:spPr/>
      <dgm:t>
        <a:bodyPr/>
        <a:lstStyle/>
        <a:p>
          <a:endParaRPr lang="en-US"/>
        </a:p>
      </dgm:t>
    </dgm:pt>
    <dgm:pt modelId="{B6FB98C5-B9B7-4C64-8004-A6E983950030}">
      <dgm:prSet/>
      <dgm:spPr/>
      <dgm:t>
        <a:bodyPr/>
        <a:lstStyle/>
        <a:p>
          <a:pPr rtl="0"/>
          <a:r>
            <a:rPr lang="en-US" dirty="0" smtClean="0"/>
            <a:t>The master replies with the identity of the primary and the locations of the other (secondary) replicas. </a:t>
          </a:r>
          <a:endParaRPr lang="en-US" dirty="0"/>
        </a:p>
      </dgm:t>
    </dgm:pt>
    <dgm:pt modelId="{8C2DEA58-6003-4916-AEEB-36D574235A88}" type="parTrans" cxnId="{704DB33D-35BB-4FF2-B118-3E323BC7AC86}">
      <dgm:prSet/>
      <dgm:spPr/>
      <dgm:t>
        <a:bodyPr/>
        <a:lstStyle/>
        <a:p>
          <a:endParaRPr lang="en-US"/>
        </a:p>
      </dgm:t>
    </dgm:pt>
    <dgm:pt modelId="{3CA72D70-6A42-4EF1-A833-F6EDFC87ABF0}" type="sibTrans" cxnId="{704DB33D-35BB-4FF2-B118-3E323BC7AC86}">
      <dgm:prSet/>
      <dgm:spPr/>
      <dgm:t>
        <a:bodyPr/>
        <a:lstStyle/>
        <a:p>
          <a:endParaRPr lang="en-US"/>
        </a:p>
      </dgm:t>
    </dgm:pt>
    <dgm:pt modelId="{56E53BA8-6DD3-43C4-B4C1-70784362AE0F}">
      <dgm:prSet/>
      <dgm:spPr/>
      <dgm:t>
        <a:bodyPr/>
        <a:lstStyle/>
        <a:p>
          <a:pPr rtl="0"/>
          <a:r>
            <a:rPr lang="en-US" dirty="0" smtClean="0"/>
            <a:t>The client pushes the data to all the replicas. A client can do so in any order. Each chunkserver will store the data</a:t>
          </a:r>
          <a:endParaRPr lang="en-US" dirty="0"/>
        </a:p>
      </dgm:t>
    </dgm:pt>
    <dgm:pt modelId="{7355BFAB-A8E5-4024-B602-C649F39D12A7}" type="parTrans" cxnId="{6B6900BE-0390-4E31-8354-1AE75B807B4C}">
      <dgm:prSet/>
      <dgm:spPr/>
      <dgm:t>
        <a:bodyPr/>
        <a:lstStyle/>
        <a:p>
          <a:endParaRPr lang="en-US"/>
        </a:p>
      </dgm:t>
    </dgm:pt>
    <dgm:pt modelId="{99C995A7-AAFE-423D-BE8D-820751DB0B3F}" type="sibTrans" cxnId="{6B6900BE-0390-4E31-8354-1AE75B807B4C}">
      <dgm:prSet/>
      <dgm:spPr/>
      <dgm:t>
        <a:bodyPr/>
        <a:lstStyle/>
        <a:p>
          <a:endParaRPr lang="en-US"/>
        </a:p>
      </dgm:t>
    </dgm:pt>
    <dgm:pt modelId="{587E0AB2-F884-4033-8FA0-42964835754B}">
      <dgm:prSet/>
      <dgm:spPr/>
      <dgm:t>
        <a:bodyPr/>
        <a:lstStyle/>
        <a:p>
          <a:pPr rtl="0"/>
          <a:r>
            <a:rPr lang="en-US" dirty="0" smtClean="0"/>
            <a:t>The client caches this data for future mutations. It needs to contact the master again only when the primary becomes unreachable or replies that it no longer holds a lease.</a:t>
          </a:r>
          <a:endParaRPr lang="en-US" dirty="0"/>
        </a:p>
      </dgm:t>
    </dgm:pt>
    <dgm:pt modelId="{60042E69-F4F3-403B-A331-4F01B797E4CE}" type="parTrans" cxnId="{96A07A7D-B70B-470F-95B0-0D9D005B8B0C}">
      <dgm:prSet/>
      <dgm:spPr/>
    </dgm:pt>
    <dgm:pt modelId="{D3A64ADB-FE20-4787-BD49-AAD4FC89CE41}" type="sibTrans" cxnId="{96A07A7D-B70B-470F-95B0-0D9D005B8B0C}">
      <dgm:prSet/>
      <dgm:spPr/>
    </dgm:pt>
    <dgm:pt modelId="{BA912AD7-480D-4CFA-910E-D2EB80BB2D9F}" type="pres">
      <dgm:prSet presAssocID="{161BCDB9-A3B2-4662-8D52-A0F8D5C4BB61}" presName="linearFlow" presStyleCnt="0">
        <dgm:presLayoutVars>
          <dgm:dir/>
          <dgm:animLvl val="lvl"/>
          <dgm:resizeHandles val="exact"/>
        </dgm:presLayoutVars>
      </dgm:prSet>
      <dgm:spPr/>
      <dgm:t>
        <a:bodyPr/>
        <a:lstStyle/>
        <a:p>
          <a:endParaRPr lang="en-US"/>
        </a:p>
      </dgm:t>
    </dgm:pt>
    <dgm:pt modelId="{434F12B1-C90A-429A-B277-1E0D4822D46E}" type="pres">
      <dgm:prSet presAssocID="{8A95D96A-1210-4330-B56C-A5C1E4F5D00D}" presName="composite" presStyleCnt="0"/>
      <dgm:spPr/>
    </dgm:pt>
    <dgm:pt modelId="{BF9FEF60-89E4-4FFF-9145-470381F4BC30}" type="pres">
      <dgm:prSet presAssocID="{8A95D96A-1210-4330-B56C-A5C1E4F5D00D}" presName="parentText" presStyleLbl="alignNode1" presStyleIdx="0" presStyleCnt="3">
        <dgm:presLayoutVars>
          <dgm:chMax val="1"/>
          <dgm:bulletEnabled val="1"/>
        </dgm:presLayoutVars>
      </dgm:prSet>
      <dgm:spPr/>
      <dgm:t>
        <a:bodyPr/>
        <a:lstStyle/>
        <a:p>
          <a:endParaRPr lang="en-US"/>
        </a:p>
      </dgm:t>
    </dgm:pt>
    <dgm:pt modelId="{1E93AFC4-F8AA-4022-AFF9-95B183B75DAE}" type="pres">
      <dgm:prSet presAssocID="{8A95D96A-1210-4330-B56C-A5C1E4F5D00D}" presName="descendantText" presStyleLbl="alignAcc1" presStyleIdx="0" presStyleCnt="3" custScaleY="100000">
        <dgm:presLayoutVars>
          <dgm:bulletEnabled val="1"/>
        </dgm:presLayoutVars>
      </dgm:prSet>
      <dgm:spPr/>
      <dgm:t>
        <a:bodyPr/>
        <a:lstStyle/>
        <a:p>
          <a:endParaRPr lang="en-US"/>
        </a:p>
      </dgm:t>
    </dgm:pt>
    <dgm:pt modelId="{BDBBBDBB-E347-4414-9C91-031397397C45}" type="pres">
      <dgm:prSet presAssocID="{EEE2A707-9AB5-4F42-94DE-97B5D826DDC0}" presName="sp" presStyleCnt="0"/>
      <dgm:spPr/>
    </dgm:pt>
    <dgm:pt modelId="{DD1D9A5C-77DD-4BC8-935A-C4CC55E12B6A}" type="pres">
      <dgm:prSet presAssocID="{2C91F8FA-E2AD-4FF2-A1A2-B95A9BE94EA0}" presName="composite" presStyleCnt="0"/>
      <dgm:spPr/>
    </dgm:pt>
    <dgm:pt modelId="{8B0048E2-2923-4A06-8D1C-635DCCCF7D5E}" type="pres">
      <dgm:prSet presAssocID="{2C91F8FA-E2AD-4FF2-A1A2-B95A9BE94EA0}" presName="parentText" presStyleLbl="alignNode1" presStyleIdx="1" presStyleCnt="3">
        <dgm:presLayoutVars>
          <dgm:chMax val="1"/>
          <dgm:bulletEnabled val="1"/>
        </dgm:presLayoutVars>
      </dgm:prSet>
      <dgm:spPr/>
      <dgm:t>
        <a:bodyPr/>
        <a:lstStyle/>
        <a:p>
          <a:endParaRPr lang="en-US"/>
        </a:p>
      </dgm:t>
    </dgm:pt>
    <dgm:pt modelId="{E8E3384C-9753-4763-946B-B5D79BE93250}" type="pres">
      <dgm:prSet presAssocID="{2C91F8FA-E2AD-4FF2-A1A2-B95A9BE94EA0}" presName="descendantText" presStyleLbl="alignAcc1" presStyleIdx="1" presStyleCnt="3" custScaleY="233704">
        <dgm:presLayoutVars>
          <dgm:bulletEnabled val="1"/>
        </dgm:presLayoutVars>
      </dgm:prSet>
      <dgm:spPr/>
      <dgm:t>
        <a:bodyPr/>
        <a:lstStyle/>
        <a:p>
          <a:endParaRPr lang="en-US"/>
        </a:p>
      </dgm:t>
    </dgm:pt>
    <dgm:pt modelId="{059CB578-23D3-4907-8D3A-D56167F6FE87}" type="pres">
      <dgm:prSet presAssocID="{C16D2F78-AC99-416B-AF0D-52AE34FF9A8D}" presName="sp" presStyleCnt="0"/>
      <dgm:spPr/>
    </dgm:pt>
    <dgm:pt modelId="{DCCF0A62-FDEB-46E8-97B3-3F8DD3FF3767}" type="pres">
      <dgm:prSet presAssocID="{AF6A27DC-2876-4B54-B53C-C16AC8FCC972}" presName="composite" presStyleCnt="0"/>
      <dgm:spPr/>
    </dgm:pt>
    <dgm:pt modelId="{C83D893C-8722-4A9E-B7A8-719D4D17F8F2}" type="pres">
      <dgm:prSet presAssocID="{AF6A27DC-2876-4B54-B53C-C16AC8FCC972}" presName="parentText" presStyleLbl="alignNode1" presStyleIdx="2" presStyleCnt="3">
        <dgm:presLayoutVars>
          <dgm:chMax val="1"/>
          <dgm:bulletEnabled val="1"/>
        </dgm:presLayoutVars>
      </dgm:prSet>
      <dgm:spPr/>
      <dgm:t>
        <a:bodyPr/>
        <a:lstStyle/>
        <a:p>
          <a:endParaRPr lang="en-US"/>
        </a:p>
      </dgm:t>
    </dgm:pt>
    <dgm:pt modelId="{2435C460-4D73-46C7-8BCC-ED3165BBFC05}" type="pres">
      <dgm:prSet presAssocID="{AF6A27DC-2876-4B54-B53C-C16AC8FCC972}" presName="descendantText" presStyleLbl="alignAcc1" presStyleIdx="2" presStyleCnt="3" custScaleY="133232">
        <dgm:presLayoutVars>
          <dgm:bulletEnabled val="1"/>
        </dgm:presLayoutVars>
      </dgm:prSet>
      <dgm:spPr/>
      <dgm:t>
        <a:bodyPr/>
        <a:lstStyle/>
        <a:p>
          <a:endParaRPr lang="en-US"/>
        </a:p>
      </dgm:t>
    </dgm:pt>
  </dgm:ptLst>
  <dgm:cxnLst>
    <dgm:cxn modelId="{6496EB34-3A15-4D68-9811-B5F240F281AA}" type="presOf" srcId="{2C91F8FA-E2AD-4FF2-A1A2-B95A9BE94EA0}" destId="{8B0048E2-2923-4A06-8D1C-635DCCCF7D5E}" srcOrd="0" destOrd="0" presId="urn:microsoft.com/office/officeart/2005/8/layout/chevron2"/>
    <dgm:cxn modelId="{96A07A7D-B70B-470F-95B0-0D9D005B8B0C}" srcId="{2C91F8FA-E2AD-4FF2-A1A2-B95A9BE94EA0}" destId="{587E0AB2-F884-4033-8FA0-42964835754B}" srcOrd="1" destOrd="0" parTransId="{60042E69-F4F3-403B-A331-4F01B797E4CE}" sibTransId="{D3A64ADB-FE20-4787-BD49-AAD4FC89CE41}"/>
    <dgm:cxn modelId="{C039461F-AD31-43A1-AF54-7288476EE51A}" type="presOf" srcId="{161BCDB9-A3B2-4662-8D52-A0F8D5C4BB61}" destId="{BA912AD7-480D-4CFA-910E-D2EB80BB2D9F}" srcOrd="0" destOrd="0" presId="urn:microsoft.com/office/officeart/2005/8/layout/chevron2"/>
    <dgm:cxn modelId="{94686877-65BB-49C8-8B41-C024878583DE}" type="presOf" srcId="{9395F9CE-6B4E-498B-9EC4-754D1DDC02A7}" destId="{1E93AFC4-F8AA-4022-AFF9-95B183B75DAE}" srcOrd="0" destOrd="0" presId="urn:microsoft.com/office/officeart/2005/8/layout/chevron2"/>
    <dgm:cxn modelId="{63B2A542-E7F0-4AC0-B09A-CDEF71E84806}" srcId="{8A95D96A-1210-4330-B56C-A5C1E4F5D00D}" destId="{9395F9CE-6B4E-498B-9EC4-754D1DDC02A7}" srcOrd="0" destOrd="0" parTransId="{3ACF3066-D46F-4A73-9026-20FC7593EFA3}" sibTransId="{0D817B85-E949-4E64-A3C4-3A4C2976F1F4}"/>
    <dgm:cxn modelId="{C147586B-6C68-4BD5-B8D9-3740C4B64A16}" srcId="{161BCDB9-A3B2-4662-8D52-A0F8D5C4BB61}" destId="{2C91F8FA-E2AD-4FF2-A1A2-B95A9BE94EA0}" srcOrd="1" destOrd="0" parTransId="{FEFB92A1-D56F-4261-B7F6-D5DE7D5B36ED}" sibTransId="{C16D2F78-AC99-416B-AF0D-52AE34FF9A8D}"/>
    <dgm:cxn modelId="{DB43E2E0-A9F6-4C8F-82A4-7838DB936479}" srcId="{161BCDB9-A3B2-4662-8D52-A0F8D5C4BB61}" destId="{AF6A27DC-2876-4B54-B53C-C16AC8FCC972}" srcOrd="2" destOrd="0" parTransId="{9A68909E-DF3D-4BBF-8AC4-B38ADFBA4FC6}" sibTransId="{2DBEA16D-D8E6-4AC2-B201-B6D1E03BAE60}"/>
    <dgm:cxn modelId="{E718F785-9C60-4A1C-A157-49D2CF17A3AE}" type="presOf" srcId="{56E53BA8-6DD3-43C4-B4C1-70784362AE0F}" destId="{2435C460-4D73-46C7-8BCC-ED3165BBFC05}" srcOrd="0" destOrd="0" presId="urn:microsoft.com/office/officeart/2005/8/layout/chevron2"/>
    <dgm:cxn modelId="{704DB33D-35BB-4FF2-B118-3E323BC7AC86}" srcId="{2C91F8FA-E2AD-4FF2-A1A2-B95A9BE94EA0}" destId="{B6FB98C5-B9B7-4C64-8004-A6E983950030}" srcOrd="0" destOrd="0" parTransId="{8C2DEA58-6003-4916-AEEB-36D574235A88}" sibTransId="{3CA72D70-6A42-4EF1-A833-F6EDFC87ABF0}"/>
    <dgm:cxn modelId="{77F92F08-AE57-43FC-9846-17C0D9982D8F}" type="presOf" srcId="{8A95D96A-1210-4330-B56C-A5C1E4F5D00D}" destId="{BF9FEF60-89E4-4FFF-9145-470381F4BC30}" srcOrd="0" destOrd="0" presId="urn:microsoft.com/office/officeart/2005/8/layout/chevron2"/>
    <dgm:cxn modelId="{6E31405D-E17D-4DAD-BC13-055B88D65947}" srcId="{161BCDB9-A3B2-4662-8D52-A0F8D5C4BB61}" destId="{8A95D96A-1210-4330-B56C-A5C1E4F5D00D}" srcOrd="0" destOrd="0" parTransId="{84FC9F18-53BA-461C-8C8D-CFA809E96E12}" sibTransId="{EEE2A707-9AB5-4F42-94DE-97B5D826DDC0}"/>
    <dgm:cxn modelId="{D73037F0-1C03-4805-9E12-50774C5EA574}" type="presOf" srcId="{587E0AB2-F884-4033-8FA0-42964835754B}" destId="{E8E3384C-9753-4763-946B-B5D79BE93250}" srcOrd="0" destOrd="1" presId="urn:microsoft.com/office/officeart/2005/8/layout/chevron2"/>
    <dgm:cxn modelId="{E92B0415-9F31-48BC-8264-8DEE102C287D}" type="presOf" srcId="{B6FB98C5-B9B7-4C64-8004-A6E983950030}" destId="{E8E3384C-9753-4763-946B-B5D79BE93250}" srcOrd="0" destOrd="0" presId="urn:microsoft.com/office/officeart/2005/8/layout/chevron2"/>
    <dgm:cxn modelId="{B8298340-6BA1-4958-8BC5-65D8244D72A6}" type="presOf" srcId="{AF6A27DC-2876-4B54-B53C-C16AC8FCC972}" destId="{C83D893C-8722-4A9E-B7A8-719D4D17F8F2}" srcOrd="0" destOrd="0" presId="urn:microsoft.com/office/officeart/2005/8/layout/chevron2"/>
    <dgm:cxn modelId="{6B6900BE-0390-4E31-8354-1AE75B807B4C}" srcId="{AF6A27DC-2876-4B54-B53C-C16AC8FCC972}" destId="{56E53BA8-6DD3-43C4-B4C1-70784362AE0F}" srcOrd="0" destOrd="0" parTransId="{7355BFAB-A8E5-4024-B602-C649F39D12A7}" sibTransId="{99C995A7-AAFE-423D-BE8D-820751DB0B3F}"/>
    <dgm:cxn modelId="{CA25A0CD-8D82-4253-BF0B-4C645C8CF12C}" type="presParOf" srcId="{BA912AD7-480D-4CFA-910E-D2EB80BB2D9F}" destId="{434F12B1-C90A-429A-B277-1E0D4822D46E}" srcOrd="0" destOrd="0" presId="urn:microsoft.com/office/officeart/2005/8/layout/chevron2"/>
    <dgm:cxn modelId="{A90946D4-5D66-45A5-B972-770D81B066E3}" type="presParOf" srcId="{434F12B1-C90A-429A-B277-1E0D4822D46E}" destId="{BF9FEF60-89E4-4FFF-9145-470381F4BC30}" srcOrd="0" destOrd="0" presId="urn:microsoft.com/office/officeart/2005/8/layout/chevron2"/>
    <dgm:cxn modelId="{6C546BFE-65C5-4EFB-BBD8-9FE09CF89E74}" type="presParOf" srcId="{434F12B1-C90A-429A-B277-1E0D4822D46E}" destId="{1E93AFC4-F8AA-4022-AFF9-95B183B75DAE}" srcOrd="1" destOrd="0" presId="urn:microsoft.com/office/officeart/2005/8/layout/chevron2"/>
    <dgm:cxn modelId="{99604998-ED86-4278-A4CF-25B6EAFB8A04}" type="presParOf" srcId="{BA912AD7-480D-4CFA-910E-D2EB80BB2D9F}" destId="{BDBBBDBB-E347-4414-9C91-031397397C45}" srcOrd="1" destOrd="0" presId="urn:microsoft.com/office/officeart/2005/8/layout/chevron2"/>
    <dgm:cxn modelId="{BA8AFD05-F18B-45C3-8037-379C164C154B}" type="presParOf" srcId="{BA912AD7-480D-4CFA-910E-D2EB80BB2D9F}" destId="{DD1D9A5C-77DD-4BC8-935A-C4CC55E12B6A}" srcOrd="2" destOrd="0" presId="urn:microsoft.com/office/officeart/2005/8/layout/chevron2"/>
    <dgm:cxn modelId="{7ECA07E1-C5E0-4E5E-8AB3-08178DCDC110}" type="presParOf" srcId="{DD1D9A5C-77DD-4BC8-935A-C4CC55E12B6A}" destId="{8B0048E2-2923-4A06-8D1C-635DCCCF7D5E}" srcOrd="0" destOrd="0" presId="urn:microsoft.com/office/officeart/2005/8/layout/chevron2"/>
    <dgm:cxn modelId="{D249222C-39D3-430E-897B-2711100D9B8D}" type="presParOf" srcId="{DD1D9A5C-77DD-4BC8-935A-C4CC55E12B6A}" destId="{E8E3384C-9753-4763-946B-B5D79BE93250}" srcOrd="1" destOrd="0" presId="urn:microsoft.com/office/officeart/2005/8/layout/chevron2"/>
    <dgm:cxn modelId="{1F8556C4-F354-44E4-9CFA-E9FDA4463C56}" type="presParOf" srcId="{BA912AD7-480D-4CFA-910E-D2EB80BB2D9F}" destId="{059CB578-23D3-4907-8D3A-D56167F6FE87}" srcOrd="3" destOrd="0" presId="urn:microsoft.com/office/officeart/2005/8/layout/chevron2"/>
    <dgm:cxn modelId="{63C16377-87E2-47ED-A52A-90320A728692}" type="presParOf" srcId="{BA912AD7-480D-4CFA-910E-D2EB80BB2D9F}" destId="{DCCF0A62-FDEB-46E8-97B3-3F8DD3FF3767}" srcOrd="4" destOrd="0" presId="urn:microsoft.com/office/officeart/2005/8/layout/chevron2"/>
    <dgm:cxn modelId="{5A0AF19C-FD1C-4B87-8A4C-4870DAD775E8}" type="presParOf" srcId="{DCCF0A62-FDEB-46E8-97B3-3F8DD3FF3767}" destId="{C83D893C-8722-4A9E-B7A8-719D4D17F8F2}" srcOrd="0" destOrd="0" presId="urn:microsoft.com/office/officeart/2005/8/layout/chevron2"/>
    <dgm:cxn modelId="{6F53F24E-3BEB-4751-ACD3-37F23E3E7161}" type="presParOf" srcId="{DCCF0A62-FDEB-46E8-97B3-3F8DD3FF3767}" destId="{2435C460-4D73-46C7-8BCC-ED3165BBFC05}"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68002A07-3A33-4651-B899-F0E322EC4F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16195D0-6D59-4350-8F37-665A2EE9A3F1}">
      <dgm:prSet/>
      <dgm:spPr/>
      <dgm:t>
        <a:bodyPr/>
        <a:lstStyle/>
        <a:p>
          <a:pPr rtl="0"/>
          <a:r>
            <a:rPr lang="en-US" dirty="0" smtClean="0"/>
            <a:t>4</a:t>
          </a:r>
          <a:endParaRPr lang="en-US" dirty="0"/>
        </a:p>
      </dgm:t>
    </dgm:pt>
    <dgm:pt modelId="{CB9DC643-0806-4F84-B1D0-68DFF577ACB6}" type="parTrans" cxnId="{A43BEB23-290B-4B67-9EAF-5E3F2C70D962}">
      <dgm:prSet/>
      <dgm:spPr/>
      <dgm:t>
        <a:bodyPr/>
        <a:lstStyle/>
        <a:p>
          <a:endParaRPr lang="en-US"/>
        </a:p>
      </dgm:t>
    </dgm:pt>
    <dgm:pt modelId="{FC1AAD59-5D5A-43F1-B5D8-64B12393C05F}" type="sibTrans" cxnId="{A43BEB23-290B-4B67-9EAF-5E3F2C70D962}">
      <dgm:prSet/>
      <dgm:spPr/>
      <dgm:t>
        <a:bodyPr/>
        <a:lstStyle/>
        <a:p>
          <a:endParaRPr lang="en-US"/>
        </a:p>
      </dgm:t>
    </dgm:pt>
    <dgm:pt modelId="{B863339E-1F9A-4B2F-BA0B-E25CCF3C7BCB}">
      <dgm:prSet/>
      <dgm:spPr/>
      <dgm:t>
        <a:bodyPr/>
        <a:lstStyle/>
        <a:p>
          <a:pPr rtl="0"/>
          <a:r>
            <a:rPr lang="en-US" u="none" dirty="0" smtClean="0"/>
            <a:t>Specifies the order of how the data needs to be written.</a:t>
          </a:r>
          <a:endParaRPr lang="en-US" u="none" dirty="0"/>
        </a:p>
      </dgm:t>
    </dgm:pt>
    <dgm:pt modelId="{5466396E-C376-4794-B9CC-3E39B67A0F7A}" type="parTrans" cxnId="{82A0CEAD-D942-40C7-974D-6CB9322DC8AB}">
      <dgm:prSet/>
      <dgm:spPr/>
      <dgm:t>
        <a:bodyPr/>
        <a:lstStyle/>
        <a:p>
          <a:endParaRPr lang="en-US"/>
        </a:p>
      </dgm:t>
    </dgm:pt>
    <dgm:pt modelId="{D3F293C4-9B14-4562-B5B9-97CEC754DB8D}" type="sibTrans" cxnId="{82A0CEAD-D942-40C7-974D-6CB9322DC8AB}">
      <dgm:prSet/>
      <dgm:spPr/>
      <dgm:t>
        <a:bodyPr/>
        <a:lstStyle/>
        <a:p>
          <a:endParaRPr lang="en-US"/>
        </a:p>
      </dgm:t>
    </dgm:pt>
    <dgm:pt modelId="{9807FAC7-FF62-4A30-A15A-D8FD3C494543}">
      <dgm:prSet/>
      <dgm:spPr/>
      <dgm:t>
        <a:bodyPr/>
        <a:lstStyle/>
        <a:p>
          <a:pPr rtl="0"/>
          <a:r>
            <a:rPr lang="en-US" u="none" dirty="0" smtClean="0"/>
            <a:t>The primary assigns a consecutive serial number to all the mutations it receives.</a:t>
          </a:r>
          <a:endParaRPr lang="en-US" u="none" dirty="0"/>
        </a:p>
      </dgm:t>
    </dgm:pt>
    <dgm:pt modelId="{541E6593-0381-4FE1-B3F7-FC4EB8834F1C}" type="parTrans" cxnId="{4BEABCB6-DC96-4530-8868-BA671767ABCB}">
      <dgm:prSet/>
      <dgm:spPr/>
      <dgm:t>
        <a:bodyPr/>
        <a:lstStyle/>
        <a:p>
          <a:endParaRPr lang="en-US"/>
        </a:p>
      </dgm:t>
    </dgm:pt>
    <dgm:pt modelId="{691333CA-CB5E-44C0-9E19-C0A1EF5383B0}" type="sibTrans" cxnId="{4BEABCB6-DC96-4530-8868-BA671767ABCB}">
      <dgm:prSet/>
      <dgm:spPr/>
      <dgm:t>
        <a:bodyPr/>
        <a:lstStyle/>
        <a:p>
          <a:endParaRPr lang="en-US"/>
        </a:p>
      </dgm:t>
    </dgm:pt>
    <dgm:pt modelId="{77A7D588-7278-4F2B-9429-B36ADEA20CB3}">
      <dgm:prSet/>
      <dgm:spPr/>
      <dgm:t>
        <a:bodyPr/>
        <a:lstStyle/>
        <a:p>
          <a:pPr rtl="0"/>
          <a:r>
            <a:rPr lang="en-US" u="none" dirty="0" smtClean="0"/>
            <a:t>Applies the mutation to its own local state in serial number order.</a:t>
          </a:r>
          <a:endParaRPr lang="en-US" u="none" dirty="0"/>
        </a:p>
      </dgm:t>
    </dgm:pt>
    <dgm:pt modelId="{8F87F8B9-326E-4D73-A108-FE5B58C0CC69}" type="parTrans" cxnId="{19CD398B-F882-405F-ADF5-BDB513778785}">
      <dgm:prSet/>
      <dgm:spPr/>
      <dgm:t>
        <a:bodyPr/>
        <a:lstStyle/>
        <a:p>
          <a:endParaRPr lang="en-US"/>
        </a:p>
      </dgm:t>
    </dgm:pt>
    <dgm:pt modelId="{10A28AC7-3F8A-49C5-AE1F-91307F861ABE}" type="sibTrans" cxnId="{19CD398B-F882-405F-ADF5-BDB513778785}">
      <dgm:prSet/>
      <dgm:spPr/>
      <dgm:t>
        <a:bodyPr/>
        <a:lstStyle/>
        <a:p>
          <a:endParaRPr lang="en-US"/>
        </a:p>
      </dgm:t>
    </dgm:pt>
    <dgm:pt modelId="{F70112DB-3C80-47F2-B641-9AB0D25F230D}">
      <dgm:prSet/>
      <dgm:spPr/>
      <dgm:t>
        <a:bodyPr/>
        <a:lstStyle/>
        <a:p>
          <a:pPr rtl="0"/>
          <a:r>
            <a:rPr lang="en-US" dirty="0" smtClean="0"/>
            <a:t>5</a:t>
          </a:r>
          <a:endParaRPr lang="en-US" dirty="0"/>
        </a:p>
      </dgm:t>
    </dgm:pt>
    <dgm:pt modelId="{E636CA7E-8418-4E51-AFCD-3711FAF6CECC}" type="parTrans" cxnId="{DF52A2B3-52F0-414B-8E83-AEB2C09967CC}">
      <dgm:prSet/>
      <dgm:spPr/>
      <dgm:t>
        <a:bodyPr/>
        <a:lstStyle/>
        <a:p>
          <a:endParaRPr lang="en-US"/>
        </a:p>
      </dgm:t>
    </dgm:pt>
    <dgm:pt modelId="{F06F367B-7543-43C9-BADF-96DB11B7ECC3}" type="sibTrans" cxnId="{DF52A2B3-52F0-414B-8E83-AEB2C09967CC}">
      <dgm:prSet/>
      <dgm:spPr/>
      <dgm:t>
        <a:bodyPr/>
        <a:lstStyle/>
        <a:p>
          <a:endParaRPr lang="en-US"/>
        </a:p>
      </dgm:t>
    </dgm:pt>
    <dgm:pt modelId="{1959D8FF-96E9-4F92-81F6-83408C1C931D}">
      <dgm:prSet/>
      <dgm:spPr/>
      <dgm:t>
        <a:bodyPr/>
        <a:lstStyle/>
        <a:p>
          <a:pPr rtl="0"/>
          <a:r>
            <a:rPr lang="en-US" dirty="0" smtClean="0"/>
            <a:t>Once all the replicas have acknowledged receiving the data the client sends a write request to the primary. </a:t>
          </a:r>
          <a:endParaRPr lang="en-US" dirty="0"/>
        </a:p>
      </dgm:t>
    </dgm:pt>
    <dgm:pt modelId="{3F8A3A4F-D4F3-4E27-BCFE-6F24DD2ACA13}" type="parTrans" cxnId="{8F384E12-1717-4165-84C8-8AF5FBE62764}">
      <dgm:prSet/>
      <dgm:spPr/>
    </dgm:pt>
    <dgm:pt modelId="{0ABC1548-8AEB-4C49-B900-D23096F3A4A3}" type="sibTrans" cxnId="{8F384E12-1717-4165-84C8-8AF5FBE62764}">
      <dgm:prSet/>
      <dgm:spPr/>
    </dgm:pt>
    <dgm:pt modelId="{78BE387E-E645-4A55-BCBD-D5ACD3BA469C}">
      <dgm:prSet/>
      <dgm:spPr/>
      <dgm:t>
        <a:bodyPr/>
        <a:lstStyle/>
        <a:p>
          <a:pPr rtl="0"/>
          <a:r>
            <a:rPr lang="en-US" smtClean="0"/>
            <a:t>The primary forwards the write request to all the secondary replicas, and each replica applies the mutations the same way.</a:t>
          </a:r>
          <a:endParaRPr lang="en-US"/>
        </a:p>
      </dgm:t>
    </dgm:pt>
    <dgm:pt modelId="{0BA8D15F-062B-4993-9F41-DE7C1DE784CB}" type="parTrans" cxnId="{74924DAF-A1A0-4E61-A83C-2A35F9560B9A}">
      <dgm:prSet/>
      <dgm:spPr/>
    </dgm:pt>
    <dgm:pt modelId="{43527FB4-E99B-4D99-ADB6-86E1CB8EC4F1}" type="sibTrans" cxnId="{74924DAF-A1A0-4E61-A83C-2A35F9560B9A}">
      <dgm:prSet/>
      <dgm:spPr/>
    </dgm:pt>
    <dgm:pt modelId="{EED33C97-2A12-4CAA-93A9-219A231057F2}" type="pres">
      <dgm:prSet presAssocID="{68002A07-3A33-4651-B899-F0E322EC4F15}" presName="linearFlow" presStyleCnt="0">
        <dgm:presLayoutVars>
          <dgm:dir/>
          <dgm:animLvl val="lvl"/>
          <dgm:resizeHandles val="exact"/>
        </dgm:presLayoutVars>
      </dgm:prSet>
      <dgm:spPr/>
      <dgm:t>
        <a:bodyPr/>
        <a:lstStyle/>
        <a:p>
          <a:endParaRPr lang="en-US"/>
        </a:p>
      </dgm:t>
    </dgm:pt>
    <dgm:pt modelId="{79A8CE15-993B-4259-9454-6FAAE30F55F0}" type="pres">
      <dgm:prSet presAssocID="{916195D0-6D59-4350-8F37-665A2EE9A3F1}" presName="composite" presStyleCnt="0"/>
      <dgm:spPr/>
    </dgm:pt>
    <dgm:pt modelId="{90111F89-8FC0-4A76-A6B7-7EC5ED95E4E3}" type="pres">
      <dgm:prSet presAssocID="{916195D0-6D59-4350-8F37-665A2EE9A3F1}" presName="parentText" presStyleLbl="alignNode1" presStyleIdx="0" presStyleCnt="2">
        <dgm:presLayoutVars>
          <dgm:chMax val="1"/>
          <dgm:bulletEnabled val="1"/>
        </dgm:presLayoutVars>
      </dgm:prSet>
      <dgm:spPr/>
      <dgm:t>
        <a:bodyPr/>
        <a:lstStyle/>
        <a:p>
          <a:endParaRPr lang="en-US"/>
        </a:p>
      </dgm:t>
    </dgm:pt>
    <dgm:pt modelId="{9C3270B8-505C-4DFD-A3B5-6D55E98CC81C}" type="pres">
      <dgm:prSet presAssocID="{916195D0-6D59-4350-8F37-665A2EE9A3F1}" presName="descendantText" presStyleLbl="alignAcc1" presStyleIdx="0" presStyleCnt="2" custScaleY="246204">
        <dgm:presLayoutVars>
          <dgm:bulletEnabled val="1"/>
        </dgm:presLayoutVars>
      </dgm:prSet>
      <dgm:spPr/>
      <dgm:t>
        <a:bodyPr/>
        <a:lstStyle/>
        <a:p>
          <a:endParaRPr lang="en-US"/>
        </a:p>
      </dgm:t>
    </dgm:pt>
    <dgm:pt modelId="{42A40527-CB60-4539-92C8-1F46C86C3EB2}" type="pres">
      <dgm:prSet presAssocID="{FC1AAD59-5D5A-43F1-B5D8-64B12393C05F}" presName="sp" presStyleCnt="0"/>
      <dgm:spPr/>
    </dgm:pt>
    <dgm:pt modelId="{3B4435F5-3AAF-473B-91EA-1F54195A4685}" type="pres">
      <dgm:prSet presAssocID="{F70112DB-3C80-47F2-B641-9AB0D25F230D}" presName="composite" presStyleCnt="0"/>
      <dgm:spPr/>
    </dgm:pt>
    <dgm:pt modelId="{43A3AF58-A353-4418-8601-DA6B0EE120D7}" type="pres">
      <dgm:prSet presAssocID="{F70112DB-3C80-47F2-B641-9AB0D25F230D}" presName="parentText" presStyleLbl="alignNode1" presStyleIdx="1" presStyleCnt="2">
        <dgm:presLayoutVars>
          <dgm:chMax val="1"/>
          <dgm:bulletEnabled val="1"/>
        </dgm:presLayoutVars>
      </dgm:prSet>
      <dgm:spPr/>
      <dgm:t>
        <a:bodyPr/>
        <a:lstStyle/>
        <a:p>
          <a:endParaRPr lang="en-US"/>
        </a:p>
      </dgm:t>
    </dgm:pt>
    <dgm:pt modelId="{89235FE0-1E78-427F-BBDA-54281793B07B}" type="pres">
      <dgm:prSet presAssocID="{F70112DB-3C80-47F2-B641-9AB0D25F230D}" presName="descendantText" presStyleLbl="alignAcc1" presStyleIdx="1" presStyleCnt="2">
        <dgm:presLayoutVars>
          <dgm:bulletEnabled val="1"/>
        </dgm:presLayoutVars>
      </dgm:prSet>
      <dgm:spPr/>
      <dgm:t>
        <a:bodyPr/>
        <a:lstStyle/>
        <a:p>
          <a:endParaRPr lang="en-US"/>
        </a:p>
      </dgm:t>
    </dgm:pt>
  </dgm:ptLst>
  <dgm:cxnLst>
    <dgm:cxn modelId="{93873F65-21DA-4E27-BBC8-D364375D4CF8}" type="presOf" srcId="{9807FAC7-FF62-4A30-A15A-D8FD3C494543}" destId="{9C3270B8-505C-4DFD-A3B5-6D55E98CC81C}" srcOrd="0" destOrd="2" presId="urn:microsoft.com/office/officeart/2005/8/layout/chevron2"/>
    <dgm:cxn modelId="{B2426BEC-E506-4371-A6A6-CF3EF7EF1C87}" type="presOf" srcId="{78BE387E-E645-4A55-BCBD-D5ACD3BA469C}" destId="{89235FE0-1E78-427F-BBDA-54281793B07B}" srcOrd="0" destOrd="0" presId="urn:microsoft.com/office/officeart/2005/8/layout/chevron2"/>
    <dgm:cxn modelId="{4BEABCB6-DC96-4530-8868-BA671767ABCB}" srcId="{1959D8FF-96E9-4F92-81F6-83408C1C931D}" destId="{9807FAC7-FF62-4A30-A15A-D8FD3C494543}" srcOrd="1" destOrd="0" parTransId="{541E6593-0381-4FE1-B3F7-FC4EB8834F1C}" sibTransId="{691333CA-CB5E-44C0-9E19-C0A1EF5383B0}"/>
    <dgm:cxn modelId="{19CD398B-F882-405F-ADF5-BDB513778785}" srcId="{1959D8FF-96E9-4F92-81F6-83408C1C931D}" destId="{77A7D588-7278-4F2B-9429-B36ADEA20CB3}" srcOrd="2" destOrd="0" parTransId="{8F87F8B9-326E-4D73-A108-FE5B58C0CC69}" sibTransId="{10A28AC7-3F8A-49C5-AE1F-91307F861ABE}"/>
    <dgm:cxn modelId="{742CA787-5D58-40AC-80DD-ED37016E1A32}" type="presOf" srcId="{1959D8FF-96E9-4F92-81F6-83408C1C931D}" destId="{9C3270B8-505C-4DFD-A3B5-6D55E98CC81C}" srcOrd="0" destOrd="0" presId="urn:microsoft.com/office/officeart/2005/8/layout/chevron2"/>
    <dgm:cxn modelId="{DB63A066-A48F-4893-9AD9-10D62C4EA9D7}" type="presOf" srcId="{F70112DB-3C80-47F2-B641-9AB0D25F230D}" destId="{43A3AF58-A353-4418-8601-DA6B0EE120D7}" srcOrd="0" destOrd="0" presId="urn:microsoft.com/office/officeart/2005/8/layout/chevron2"/>
    <dgm:cxn modelId="{2788CA70-987A-4AB8-A31E-049652FAC6B6}" type="presOf" srcId="{B863339E-1F9A-4B2F-BA0B-E25CCF3C7BCB}" destId="{9C3270B8-505C-4DFD-A3B5-6D55E98CC81C}" srcOrd="0" destOrd="1" presId="urn:microsoft.com/office/officeart/2005/8/layout/chevron2"/>
    <dgm:cxn modelId="{14ECEB59-349F-4250-88B9-EFA5D3C87A53}" type="presOf" srcId="{77A7D588-7278-4F2B-9429-B36ADEA20CB3}" destId="{9C3270B8-505C-4DFD-A3B5-6D55E98CC81C}" srcOrd="0" destOrd="3" presId="urn:microsoft.com/office/officeart/2005/8/layout/chevron2"/>
    <dgm:cxn modelId="{82A0CEAD-D942-40C7-974D-6CB9322DC8AB}" srcId="{1959D8FF-96E9-4F92-81F6-83408C1C931D}" destId="{B863339E-1F9A-4B2F-BA0B-E25CCF3C7BCB}" srcOrd="0" destOrd="0" parTransId="{5466396E-C376-4794-B9CC-3E39B67A0F7A}" sibTransId="{D3F293C4-9B14-4562-B5B9-97CEC754DB8D}"/>
    <dgm:cxn modelId="{8F384E12-1717-4165-84C8-8AF5FBE62764}" srcId="{916195D0-6D59-4350-8F37-665A2EE9A3F1}" destId="{1959D8FF-96E9-4F92-81F6-83408C1C931D}" srcOrd="0" destOrd="0" parTransId="{3F8A3A4F-D4F3-4E27-BCFE-6F24DD2ACA13}" sibTransId="{0ABC1548-8AEB-4C49-B900-D23096F3A4A3}"/>
    <dgm:cxn modelId="{BC8F53D6-06F9-4EF8-AD3D-9902948FD5D0}" type="presOf" srcId="{68002A07-3A33-4651-B899-F0E322EC4F15}" destId="{EED33C97-2A12-4CAA-93A9-219A231057F2}" srcOrd="0" destOrd="0" presId="urn:microsoft.com/office/officeart/2005/8/layout/chevron2"/>
    <dgm:cxn modelId="{DF52A2B3-52F0-414B-8E83-AEB2C09967CC}" srcId="{68002A07-3A33-4651-B899-F0E322EC4F15}" destId="{F70112DB-3C80-47F2-B641-9AB0D25F230D}" srcOrd="1" destOrd="0" parTransId="{E636CA7E-8418-4E51-AFCD-3711FAF6CECC}" sibTransId="{F06F367B-7543-43C9-BADF-96DB11B7ECC3}"/>
    <dgm:cxn modelId="{A43BEB23-290B-4B67-9EAF-5E3F2C70D962}" srcId="{68002A07-3A33-4651-B899-F0E322EC4F15}" destId="{916195D0-6D59-4350-8F37-665A2EE9A3F1}" srcOrd="0" destOrd="0" parTransId="{CB9DC643-0806-4F84-B1D0-68DFF577ACB6}" sibTransId="{FC1AAD59-5D5A-43F1-B5D8-64B12393C05F}"/>
    <dgm:cxn modelId="{24490C0A-0C3E-4AFD-A50A-C3E5AFBFA4CC}" type="presOf" srcId="{916195D0-6D59-4350-8F37-665A2EE9A3F1}" destId="{90111F89-8FC0-4A76-A6B7-7EC5ED95E4E3}" srcOrd="0" destOrd="0" presId="urn:microsoft.com/office/officeart/2005/8/layout/chevron2"/>
    <dgm:cxn modelId="{74924DAF-A1A0-4E61-A83C-2A35F9560B9A}" srcId="{F70112DB-3C80-47F2-B641-9AB0D25F230D}" destId="{78BE387E-E645-4A55-BCBD-D5ACD3BA469C}" srcOrd="0" destOrd="0" parTransId="{0BA8D15F-062B-4993-9F41-DE7C1DE784CB}" sibTransId="{43527FB4-E99B-4D99-ADB6-86E1CB8EC4F1}"/>
    <dgm:cxn modelId="{97C5D135-FBCA-4B5A-9439-C5B79119D3D0}" type="presParOf" srcId="{EED33C97-2A12-4CAA-93A9-219A231057F2}" destId="{79A8CE15-993B-4259-9454-6FAAE30F55F0}" srcOrd="0" destOrd="0" presId="urn:microsoft.com/office/officeart/2005/8/layout/chevron2"/>
    <dgm:cxn modelId="{EBBC0131-4658-4CA6-A7F0-7C86F8D69990}" type="presParOf" srcId="{79A8CE15-993B-4259-9454-6FAAE30F55F0}" destId="{90111F89-8FC0-4A76-A6B7-7EC5ED95E4E3}" srcOrd="0" destOrd="0" presId="urn:microsoft.com/office/officeart/2005/8/layout/chevron2"/>
    <dgm:cxn modelId="{F5618897-8394-4638-8BB8-428BB704F81C}" type="presParOf" srcId="{79A8CE15-993B-4259-9454-6FAAE30F55F0}" destId="{9C3270B8-505C-4DFD-A3B5-6D55E98CC81C}" srcOrd="1" destOrd="0" presId="urn:microsoft.com/office/officeart/2005/8/layout/chevron2"/>
    <dgm:cxn modelId="{FDEE3FB8-DA56-4678-B042-D49B004CCE66}" type="presParOf" srcId="{EED33C97-2A12-4CAA-93A9-219A231057F2}" destId="{42A40527-CB60-4539-92C8-1F46C86C3EB2}" srcOrd="1" destOrd="0" presId="urn:microsoft.com/office/officeart/2005/8/layout/chevron2"/>
    <dgm:cxn modelId="{3C9FC430-6CF8-4631-95F3-89BDC50BAE0F}" type="presParOf" srcId="{EED33C97-2A12-4CAA-93A9-219A231057F2}" destId="{3B4435F5-3AAF-473B-91EA-1F54195A4685}" srcOrd="2" destOrd="0" presId="urn:microsoft.com/office/officeart/2005/8/layout/chevron2"/>
    <dgm:cxn modelId="{E90F22F1-B277-4708-932A-2195739A090D}" type="presParOf" srcId="{3B4435F5-3AAF-473B-91EA-1F54195A4685}" destId="{43A3AF58-A353-4418-8601-DA6B0EE120D7}" srcOrd="0" destOrd="0" presId="urn:microsoft.com/office/officeart/2005/8/layout/chevron2"/>
    <dgm:cxn modelId="{BFC24284-5A3F-4FAB-B441-903CB07C04A0}" type="presParOf" srcId="{3B4435F5-3AAF-473B-91EA-1F54195A4685}" destId="{89235FE0-1E78-427F-BBDA-54281793B07B}"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A0408C12-A105-4A77-A47B-DFE81F7C73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624C49D-3019-46B2-B139-898544EC2C48}">
      <dgm:prSet/>
      <dgm:spPr/>
      <dgm:t>
        <a:bodyPr/>
        <a:lstStyle/>
        <a:p>
          <a:pPr rtl="0"/>
          <a:r>
            <a:rPr lang="en-US" dirty="0" smtClean="0"/>
            <a:t>7</a:t>
          </a:r>
          <a:endParaRPr lang="en-US" dirty="0"/>
        </a:p>
      </dgm:t>
    </dgm:pt>
    <dgm:pt modelId="{06949632-3C69-445D-A67D-50D56C9E9C50}" type="parTrans" cxnId="{C5485B1A-861D-4BBB-8BBB-514EDCB216BE}">
      <dgm:prSet/>
      <dgm:spPr/>
      <dgm:t>
        <a:bodyPr/>
        <a:lstStyle/>
        <a:p>
          <a:endParaRPr lang="en-US"/>
        </a:p>
      </dgm:t>
    </dgm:pt>
    <dgm:pt modelId="{D05A378E-B9E0-497E-A66A-B0D0B9AFA1CC}" type="sibTrans" cxnId="{C5485B1A-861D-4BBB-8BBB-514EDCB216BE}">
      <dgm:prSet/>
      <dgm:spPr/>
      <dgm:t>
        <a:bodyPr/>
        <a:lstStyle/>
        <a:p>
          <a:endParaRPr lang="en-US"/>
        </a:p>
      </dgm:t>
    </dgm:pt>
    <dgm:pt modelId="{317163FE-CB3D-4774-88C6-323BF81220D8}">
      <dgm:prSet/>
      <dgm:spPr/>
      <dgm:t>
        <a:bodyPr/>
        <a:lstStyle/>
        <a:p>
          <a:pPr rtl="0"/>
          <a:r>
            <a:rPr lang="en-US" dirty="0" smtClean="0"/>
            <a:t>6</a:t>
          </a:r>
          <a:endParaRPr lang="en-US" dirty="0"/>
        </a:p>
      </dgm:t>
    </dgm:pt>
    <dgm:pt modelId="{2524BE2D-E4A0-4A4D-8D5F-B8D0047421D0}" type="sibTrans" cxnId="{4207D217-8419-41B2-9632-4E774FD50ACE}">
      <dgm:prSet/>
      <dgm:spPr/>
      <dgm:t>
        <a:bodyPr/>
        <a:lstStyle/>
        <a:p>
          <a:endParaRPr lang="en-US"/>
        </a:p>
      </dgm:t>
    </dgm:pt>
    <dgm:pt modelId="{78A11FE8-CDB7-496E-853B-8DF107D09A23}" type="parTrans" cxnId="{4207D217-8419-41B2-9632-4E774FD50ACE}">
      <dgm:prSet/>
      <dgm:spPr/>
      <dgm:t>
        <a:bodyPr/>
        <a:lstStyle/>
        <a:p>
          <a:endParaRPr lang="en-US"/>
        </a:p>
      </dgm:t>
    </dgm:pt>
    <dgm:pt modelId="{9946042B-7D27-42FE-91CF-6F436D58EC02}">
      <dgm:prSet/>
      <dgm:spPr/>
      <dgm:t>
        <a:bodyPr/>
        <a:lstStyle/>
        <a:p>
          <a:pPr rtl="0"/>
          <a:r>
            <a:rPr lang="en-US" dirty="0" smtClean="0"/>
            <a:t>The </a:t>
          </a:r>
          <a:r>
            <a:rPr lang="en-US" dirty="0" err="1" smtClean="0"/>
            <a:t>secondaries</a:t>
          </a:r>
          <a:r>
            <a:rPr lang="en-US" dirty="0" smtClean="0"/>
            <a:t> all reply to the primary indicating that they have completed the operation.</a:t>
          </a:r>
          <a:endParaRPr lang="en-US" dirty="0"/>
        </a:p>
      </dgm:t>
    </dgm:pt>
    <dgm:pt modelId="{2534151A-4A1D-4565-A2A1-E2A5A0754EE3}" type="parTrans" cxnId="{D9BAF431-3ACA-4A05-B215-968445E069CA}">
      <dgm:prSet/>
      <dgm:spPr/>
      <dgm:t>
        <a:bodyPr/>
        <a:lstStyle/>
        <a:p>
          <a:endParaRPr lang="en-US"/>
        </a:p>
      </dgm:t>
    </dgm:pt>
    <dgm:pt modelId="{75FFD790-665C-4198-8DA8-20540A720080}" type="sibTrans" cxnId="{D9BAF431-3ACA-4A05-B215-968445E069CA}">
      <dgm:prSet/>
      <dgm:spPr/>
      <dgm:t>
        <a:bodyPr/>
        <a:lstStyle/>
        <a:p>
          <a:endParaRPr lang="en-US"/>
        </a:p>
      </dgm:t>
    </dgm:pt>
    <dgm:pt modelId="{59BFF09F-3DA7-443A-918B-B9BE623654C0}">
      <dgm:prSet/>
      <dgm:spPr/>
      <dgm:t>
        <a:bodyPr/>
        <a:lstStyle/>
        <a:p>
          <a:r>
            <a:rPr lang="en-US" dirty="0" smtClean="0"/>
            <a:t>The primary replies to the client. Any errors encountered at any of the replicas are reported to the client. In case of errors, the write may have succeeded at the primary and an arbitrary subset of the secondary replicas. </a:t>
          </a:r>
          <a:endParaRPr lang="en-US" dirty="0"/>
        </a:p>
      </dgm:t>
    </dgm:pt>
    <dgm:pt modelId="{F4C50064-29C8-4D38-8F83-EB12DF0BFB4A}" type="parTrans" cxnId="{69F57421-4662-4DCC-AA9E-ECE31EA8A286}">
      <dgm:prSet/>
      <dgm:spPr/>
    </dgm:pt>
    <dgm:pt modelId="{BAF65957-2264-4148-A4D6-481860039ACA}" type="sibTrans" cxnId="{69F57421-4662-4DCC-AA9E-ECE31EA8A286}">
      <dgm:prSet/>
      <dgm:spPr/>
    </dgm:pt>
    <dgm:pt modelId="{070E763F-64B7-49DD-BBD6-48E8FEC8F9F6}">
      <dgm:prSet/>
      <dgm:spPr/>
      <dgm:t>
        <a:bodyPr/>
        <a:lstStyle/>
        <a:p>
          <a:r>
            <a:rPr lang="en-US" dirty="0" smtClean="0"/>
            <a:t>If it had failed at the primary, it would not have been assigned a serial number and forwarded.</a:t>
          </a:r>
          <a:endParaRPr lang="en-US" dirty="0"/>
        </a:p>
      </dgm:t>
    </dgm:pt>
    <dgm:pt modelId="{268D0A33-1DFC-4257-810E-BBF3138A4988}" type="parTrans" cxnId="{FA3DD555-745E-4AD3-9772-172B5C2FDB15}">
      <dgm:prSet/>
      <dgm:spPr/>
    </dgm:pt>
    <dgm:pt modelId="{1A2439D1-FE95-403B-ABBE-9481D2A153A5}" type="sibTrans" cxnId="{FA3DD555-745E-4AD3-9772-172B5C2FDB15}">
      <dgm:prSet/>
      <dgm:spPr/>
    </dgm:pt>
    <dgm:pt modelId="{CF37E359-F75F-46DC-87FB-D76C64370EDE}" type="pres">
      <dgm:prSet presAssocID="{A0408C12-A105-4A77-A47B-DFE81F7C73B0}" presName="linearFlow" presStyleCnt="0">
        <dgm:presLayoutVars>
          <dgm:dir/>
          <dgm:animLvl val="lvl"/>
          <dgm:resizeHandles val="exact"/>
        </dgm:presLayoutVars>
      </dgm:prSet>
      <dgm:spPr/>
      <dgm:t>
        <a:bodyPr/>
        <a:lstStyle/>
        <a:p>
          <a:endParaRPr lang="en-US"/>
        </a:p>
      </dgm:t>
    </dgm:pt>
    <dgm:pt modelId="{D92A49F6-0622-4BF2-BCCC-D1B9D8C660A1}" type="pres">
      <dgm:prSet presAssocID="{317163FE-CB3D-4774-88C6-323BF81220D8}" presName="composite" presStyleCnt="0"/>
      <dgm:spPr/>
    </dgm:pt>
    <dgm:pt modelId="{8AB51CF9-71CB-4303-9A30-9E7780FDA13D}" type="pres">
      <dgm:prSet presAssocID="{317163FE-CB3D-4774-88C6-323BF81220D8}" presName="parentText" presStyleLbl="alignNode1" presStyleIdx="0" presStyleCnt="2">
        <dgm:presLayoutVars>
          <dgm:chMax val="1"/>
          <dgm:bulletEnabled val="1"/>
        </dgm:presLayoutVars>
      </dgm:prSet>
      <dgm:spPr/>
      <dgm:t>
        <a:bodyPr/>
        <a:lstStyle/>
        <a:p>
          <a:endParaRPr lang="en-US"/>
        </a:p>
      </dgm:t>
    </dgm:pt>
    <dgm:pt modelId="{A47F39E1-8849-440A-886F-E6FC80DA93B4}" type="pres">
      <dgm:prSet presAssocID="{317163FE-CB3D-4774-88C6-323BF81220D8}" presName="descendantText" presStyleLbl="alignAcc1" presStyleIdx="0" presStyleCnt="2">
        <dgm:presLayoutVars>
          <dgm:bulletEnabled val="1"/>
        </dgm:presLayoutVars>
      </dgm:prSet>
      <dgm:spPr/>
      <dgm:t>
        <a:bodyPr/>
        <a:lstStyle/>
        <a:p>
          <a:endParaRPr lang="en-US"/>
        </a:p>
      </dgm:t>
    </dgm:pt>
    <dgm:pt modelId="{ED9A6123-6C5F-43E8-9764-70244207E263}" type="pres">
      <dgm:prSet presAssocID="{2524BE2D-E4A0-4A4D-8D5F-B8D0047421D0}" presName="sp" presStyleCnt="0"/>
      <dgm:spPr/>
    </dgm:pt>
    <dgm:pt modelId="{2665E306-1850-4E48-B774-4575E7398A95}" type="pres">
      <dgm:prSet presAssocID="{8624C49D-3019-46B2-B139-898544EC2C48}" presName="composite" presStyleCnt="0"/>
      <dgm:spPr/>
    </dgm:pt>
    <dgm:pt modelId="{700BBB59-BC4E-4A31-8B9F-41C5352C0AC4}" type="pres">
      <dgm:prSet presAssocID="{8624C49D-3019-46B2-B139-898544EC2C48}" presName="parentText" presStyleLbl="alignNode1" presStyleIdx="1" presStyleCnt="2">
        <dgm:presLayoutVars>
          <dgm:chMax val="1"/>
          <dgm:bulletEnabled val="1"/>
        </dgm:presLayoutVars>
      </dgm:prSet>
      <dgm:spPr/>
      <dgm:t>
        <a:bodyPr/>
        <a:lstStyle/>
        <a:p>
          <a:endParaRPr lang="en-US"/>
        </a:p>
      </dgm:t>
    </dgm:pt>
    <dgm:pt modelId="{BF1E275C-0245-4A82-B963-0775E3135EEB}" type="pres">
      <dgm:prSet presAssocID="{8624C49D-3019-46B2-B139-898544EC2C48}" presName="descendantText" presStyleLbl="alignAcc1" presStyleIdx="1" presStyleCnt="2" custScaleY="179189">
        <dgm:presLayoutVars>
          <dgm:bulletEnabled val="1"/>
        </dgm:presLayoutVars>
      </dgm:prSet>
      <dgm:spPr/>
      <dgm:t>
        <a:bodyPr/>
        <a:lstStyle/>
        <a:p>
          <a:endParaRPr lang="en-US"/>
        </a:p>
      </dgm:t>
    </dgm:pt>
  </dgm:ptLst>
  <dgm:cxnLst>
    <dgm:cxn modelId="{1AA82CE7-552F-433A-8D22-DFE43F1474B1}" type="presOf" srcId="{070E763F-64B7-49DD-BBD6-48E8FEC8F9F6}" destId="{BF1E275C-0245-4A82-B963-0775E3135EEB}" srcOrd="0" destOrd="1" presId="urn:microsoft.com/office/officeart/2005/8/layout/chevron2"/>
    <dgm:cxn modelId="{CF712296-AAFF-4F55-91C3-983721DB7B5E}" type="presOf" srcId="{9946042B-7D27-42FE-91CF-6F436D58EC02}" destId="{A47F39E1-8849-440A-886F-E6FC80DA93B4}" srcOrd="0" destOrd="0" presId="urn:microsoft.com/office/officeart/2005/8/layout/chevron2"/>
    <dgm:cxn modelId="{2F077ADA-2A3B-4487-80DB-2197A40854D3}" type="presOf" srcId="{317163FE-CB3D-4774-88C6-323BF81220D8}" destId="{8AB51CF9-71CB-4303-9A30-9E7780FDA13D}" srcOrd="0" destOrd="0" presId="urn:microsoft.com/office/officeart/2005/8/layout/chevron2"/>
    <dgm:cxn modelId="{C5485B1A-861D-4BBB-8BBB-514EDCB216BE}" srcId="{A0408C12-A105-4A77-A47B-DFE81F7C73B0}" destId="{8624C49D-3019-46B2-B139-898544EC2C48}" srcOrd="1" destOrd="0" parTransId="{06949632-3C69-445D-A67D-50D56C9E9C50}" sibTransId="{D05A378E-B9E0-497E-A66A-B0D0B9AFA1CC}"/>
    <dgm:cxn modelId="{5588B137-8C01-4480-BC80-93910C36E489}" type="presOf" srcId="{A0408C12-A105-4A77-A47B-DFE81F7C73B0}" destId="{CF37E359-F75F-46DC-87FB-D76C64370EDE}" srcOrd="0" destOrd="0" presId="urn:microsoft.com/office/officeart/2005/8/layout/chevron2"/>
    <dgm:cxn modelId="{D9BAF431-3ACA-4A05-B215-968445E069CA}" srcId="{317163FE-CB3D-4774-88C6-323BF81220D8}" destId="{9946042B-7D27-42FE-91CF-6F436D58EC02}" srcOrd="0" destOrd="0" parTransId="{2534151A-4A1D-4565-A2A1-E2A5A0754EE3}" sibTransId="{75FFD790-665C-4198-8DA8-20540A720080}"/>
    <dgm:cxn modelId="{36A9047E-470C-4D24-A147-5C9D41B45533}" type="presOf" srcId="{8624C49D-3019-46B2-B139-898544EC2C48}" destId="{700BBB59-BC4E-4A31-8B9F-41C5352C0AC4}" srcOrd="0" destOrd="0" presId="urn:microsoft.com/office/officeart/2005/8/layout/chevron2"/>
    <dgm:cxn modelId="{4207D217-8419-41B2-9632-4E774FD50ACE}" srcId="{A0408C12-A105-4A77-A47B-DFE81F7C73B0}" destId="{317163FE-CB3D-4774-88C6-323BF81220D8}" srcOrd="0" destOrd="0" parTransId="{78A11FE8-CDB7-496E-853B-8DF107D09A23}" sibTransId="{2524BE2D-E4A0-4A4D-8D5F-B8D0047421D0}"/>
    <dgm:cxn modelId="{714B052D-AB89-4538-B16D-D9A667B71859}" type="presOf" srcId="{59BFF09F-3DA7-443A-918B-B9BE623654C0}" destId="{BF1E275C-0245-4A82-B963-0775E3135EEB}" srcOrd="0" destOrd="0" presId="urn:microsoft.com/office/officeart/2005/8/layout/chevron2"/>
    <dgm:cxn modelId="{69F57421-4662-4DCC-AA9E-ECE31EA8A286}" srcId="{8624C49D-3019-46B2-B139-898544EC2C48}" destId="{59BFF09F-3DA7-443A-918B-B9BE623654C0}" srcOrd="0" destOrd="0" parTransId="{F4C50064-29C8-4D38-8F83-EB12DF0BFB4A}" sibTransId="{BAF65957-2264-4148-A4D6-481860039ACA}"/>
    <dgm:cxn modelId="{FA3DD555-745E-4AD3-9772-172B5C2FDB15}" srcId="{8624C49D-3019-46B2-B139-898544EC2C48}" destId="{070E763F-64B7-49DD-BBD6-48E8FEC8F9F6}" srcOrd="1" destOrd="0" parTransId="{268D0A33-1DFC-4257-810E-BBF3138A4988}" sibTransId="{1A2439D1-FE95-403B-ABBE-9481D2A153A5}"/>
    <dgm:cxn modelId="{6573767C-B06E-469C-BC2A-6C0E5075CE67}" type="presParOf" srcId="{CF37E359-F75F-46DC-87FB-D76C64370EDE}" destId="{D92A49F6-0622-4BF2-BCCC-D1B9D8C660A1}" srcOrd="0" destOrd="0" presId="urn:microsoft.com/office/officeart/2005/8/layout/chevron2"/>
    <dgm:cxn modelId="{CAD0325E-B47A-41E7-B882-85A5CB018FF8}" type="presParOf" srcId="{D92A49F6-0622-4BF2-BCCC-D1B9D8C660A1}" destId="{8AB51CF9-71CB-4303-9A30-9E7780FDA13D}" srcOrd="0" destOrd="0" presId="urn:microsoft.com/office/officeart/2005/8/layout/chevron2"/>
    <dgm:cxn modelId="{630AC286-8A3F-4569-AC6E-4E330DBD3FF3}" type="presParOf" srcId="{D92A49F6-0622-4BF2-BCCC-D1B9D8C660A1}" destId="{A47F39E1-8849-440A-886F-E6FC80DA93B4}" srcOrd="1" destOrd="0" presId="urn:microsoft.com/office/officeart/2005/8/layout/chevron2"/>
    <dgm:cxn modelId="{798B9EB2-68E5-452A-B349-62712BEFCCB6}" type="presParOf" srcId="{CF37E359-F75F-46DC-87FB-D76C64370EDE}" destId="{ED9A6123-6C5F-43E8-9764-70244207E263}" srcOrd="1" destOrd="0" presId="urn:microsoft.com/office/officeart/2005/8/layout/chevron2"/>
    <dgm:cxn modelId="{09BC2D39-C44A-4961-AC9D-897D41D56265}" type="presParOf" srcId="{CF37E359-F75F-46DC-87FB-D76C64370EDE}" destId="{2665E306-1850-4E48-B774-4575E7398A95}" srcOrd="2" destOrd="0" presId="urn:microsoft.com/office/officeart/2005/8/layout/chevron2"/>
    <dgm:cxn modelId="{82F4FB56-C91C-4014-A7B1-C68E5951AB8F}" type="presParOf" srcId="{2665E306-1850-4E48-B774-4575E7398A95}" destId="{700BBB59-BC4E-4A31-8B9F-41C5352C0AC4}" srcOrd="0" destOrd="0" presId="urn:microsoft.com/office/officeart/2005/8/layout/chevron2"/>
    <dgm:cxn modelId="{BE42A092-EEA5-4FDE-AB1B-BDD6492BCE7D}" type="presParOf" srcId="{2665E306-1850-4E48-B774-4575E7398A95}" destId="{BF1E275C-0245-4A82-B963-0775E3135EEB}"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A3117F-9CA9-4F73-BDBF-A7DA5D1291E3}" type="datetimeFigureOut">
              <a:rPr lang="en-US" smtClean="0"/>
              <a:pPr/>
              <a:t>3/17/2010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A3117F-9CA9-4F73-BDBF-A7DA5D1291E3}" type="datetimeFigureOut">
              <a:rPr lang="en-US" smtClean="0"/>
              <a:pPr/>
              <a:t>3/17/2010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A3117F-9CA9-4F73-BDBF-A7DA5D1291E3}" type="datetimeFigureOut">
              <a:rPr lang="en-US" smtClean="0"/>
              <a:pPr/>
              <a:t>3/17/2010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A3117F-9CA9-4F73-BDBF-A7DA5D1291E3}" type="datetimeFigureOut">
              <a:rPr lang="en-US" smtClean="0"/>
              <a:pPr/>
              <a:t>3/17/2010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3117F-9CA9-4F73-BDBF-A7DA5D1291E3}" type="datetimeFigureOut">
              <a:rPr lang="en-US" smtClean="0"/>
              <a:pPr/>
              <a:t>3/17/2010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A3117F-9CA9-4F73-BDBF-A7DA5D1291E3}" type="datetimeFigureOut">
              <a:rPr lang="en-US" smtClean="0"/>
              <a:pPr/>
              <a:t>3/17/2010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3A6E3F-7721-4838-B3F2-C6DA6FD77A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A3117F-9CA9-4F73-BDBF-A7DA5D1291E3}" type="datetimeFigureOut">
              <a:rPr lang="en-US" smtClean="0"/>
              <a:pPr/>
              <a:t>3/17/2010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3A6E3F-7721-4838-B3F2-C6DA6FD77A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labs.google.com/papers/gfs-sosp2003.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File System</a:t>
            </a:r>
            <a:endParaRPr lang="en-US" dirty="0"/>
          </a:p>
        </p:txBody>
      </p:sp>
      <p:sp>
        <p:nvSpPr>
          <p:cNvPr id="3" name="Subtitle 2"/>
          <p:cNvSpPr>
            <a:spLocks noGrp="1"/>
          </p:cNvSpPr>
          <p:nvPr>
            <p:ph type="subTitle" idx="1"/>
          </p:nvPr>
        </p:nvSpPr>
        <p:spPr/>
        <p:txBody>
          <a:bodyPr/>
          <a:lstStyle/>
          <a:p>
            <a:r>
              <a:rPr lang="en-US" dirty="0" smtClean="0"/>
              <a:t>Eduardo Gutarra Velez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Distributed Filesystems</a:t>
            </a:r>
          </a:p>
          <a:p>
            <a:r>
              <a:rPr lang="en-US" dirty="0" smtClean="0"/>
              <a:t>Motivation</a:t>
            </a:r>
          </a:p>
          <a:p>
            <a:r>
              <a:rPr lang="en-US" dirty="0" smtClean="0">
                <a:solidFill>
                  <a:srgbClr val="FF0000"/>
                </a:solidFill>
              </a:rPr>
              <a:t>Google Filesystem </a:t>
            </a:r>
            <a:r>
              <a:rPr lang="en-US" dirty="0" smtClean="0">
                <a:solidFill>
                  <a:srgbClr val="FF0000"/>
                </a:solidFill>
              </a:rPr>
              <a:t>Architecture</a:t>
            </a:r>
          </a:p>
          <a:p>
            <a:pPr lvl="1"/>
            <a:r>
              <a:rPr lang="en-US" dirty="0" smtClean="0">
                <a:solidFill>
                  <a:srgbClr val="FF0000"/>
                </a:solidFill>
              </a:rPr>
              <a:t>Chunkservers</a:t>
            </a:r>
          </a:p>
          <a:p>
            <a:pPr lvl="1"/>
            <a:r>
              <a:rPr lang="en-US" dirty="0" smtClean="0"/>
              <a:t>Master</a:t>
            </a:r>
          </a:p>
          <a:p>
            <a:pPr lvl="2"/>
            <a:r>
              <a:rPr lang="en-US" dirty="0" smtClean="0"/>
              <a:t>Metadata</a:t>
            </a:r>
          </a:p>
          <a:p>
            <a:pPr lvl="2"/>
            <a:r>
              <a:rPr lang="en-US" dirty="0" smtClean="0"/>
              <a:t>System-Wide Operations</a:t>
            </a:r>
            <a:endParaRPr lang="en-US" dirty="0" smtClean="0"/>
          </a:p>
          <a:p>
            <a:r>
              <a:rPr lang="en-US" dirty="0" smtClean="0"/>
              <a:t>Consistency </a:t>
            </a:r>
            <a:r>
              <a:rPr lang="en-US" dirty="0" smtClean="0"/>
              <a:t>Model</a:t>
            </a:r>
          </a:p>
          <a:p>
            <a:r>
              <a:rPr lang="en-US" dirty="0" smtClean="0"/>
              <a:t>File </a:t>
            </a:r>
            <a:r>
              <a:rPr lang="en-US" dirty="0" smtClean="0"/>
              <a:t>Mutation</a:t>
            </a:r>
          </a:p>
          <a:p>
            <a:r>
              <a:rPr lang="en-US" dirty="0" smtClean="0"/>
              <a:t>Real World Benchmarks</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Chunkservers</a:t>
            </a:r>
            <a:endParaRPr lang="en-US" dirty="0"/>
          </a:p>
        </p:txBody>
      </p:sp>
      <p:sp>
        <p:nvSpPr>
          <p:cNvPr id="3" name="Content Placeholder 2"/>
          <p:cNvSpPr>
            <a:spLocks noGrp="1"/>
          </p:cNvSpPr>
          <p:nvPr>
            <p:ph idx="1"/>
          </p:nvPr>
        </p:nvSpPr>
        <p:spPr/>
        <p:txBody>
          <a:bodyPr>
            <a:normAutofit lnSpcReduction="10000"/>
          </a:bodyPr>
          <a:lstStyle/>
          <a:p>
            <a:r>
              <a:rPr lang="en-US" dirty="0" smtClean="0"/>
              <a:t>A chunkserver is typically a commodity Linux machine </a:t>
            </a:r>
          </a:p>
          <a:p>
            <a:r>
              <a:rPr lang="en-US" dirty="0" smtClean="0"/>
              <a:t>Files are divided into fixed size chunks.  (64 MB).</a:t>
            </a:r>
          </a:p>
          <a:p>
            <a:r>
              <a:rPr lang="en-US" dirty="0" smtClean="0"/>
              <a:t>Chunks are stored on local disks as Linux files.</a:t>
            </a:r>
          </a:p>
          <a:p>
            <a:r>
              <a:rPr lang="en-US" dirty="0" smtClean="0"/>
              <a:t>For reliability the chunks are replicated in multiple chunkservers. Each chunk is stored at least 3 times by default, but users may specify a higher number of replicas.</a:t>
            </a:r>
          </a:p>
          <a:p>
            <a:r>
              <a:rPr lang="en-US" dirty="0" smtClean="0"/>
              <a:t>Chunkservers don’t cache file data.</a:t>
            </a:r>
          </a:p>
          <a:p>
            <a:r>
              <a:rPr lang="en-US" dirty="0" smtClean="0"/>
              <a:t>Chunkservers </a:t>
            </a:r>
            <a:r>
              <a:rPr lang="en-US" dirty="0" smtClean="0"/>
              <a:t>rely on the </a:t>
            </a:r>
            <a:r>
              <a:rPr lang="en-US" dirty="0" err="1" smtClean="0"/>
              <a:t>Linux’s</a:t>
            </a:r>
            <a:r>
              <a:rPr lang="en-US" dirty="0" smtClean="0"/>
              <a:t> buffer cache which keeps the frequently accessed data in memory.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solidFill>
                  <a:srgbClr val="FF0000"/>
                </a:solidFill>
              </a:rPr>
              <a:t>Google Filesystem </a:t>
            </a:r>
            <a:r>
              <a:rPr lang="en-US" dirty="0" smtClean="0">
                <a:solidFill>
                  <a:srgbClr val="FF0000"/>
                </a:solidFill>
              </a:rPr>
              <a:t>Architecture</a:t>
            </a:r>
          </a:p>
          <a:p>
            <a:pPr lvl="1"/>
            <a:r>
              <a:rPr lang="en-US" dirty="0" smtClean="0"/>
              <a:t>Chunkservers</a:t>
            </a:r>
          </a:p>
          <a:p>
            <a:pPr lvl="1"/>
            <a:r>
              <a:rPr lang="en-US" dirty="0" smtClean="0">
                <a:solidFill>
                  <a:srgbClr val="FF0000"/>
                </a:solidFill>
              </a:rPr>
              <a:t>Master</a:t>
            </a:r>
          </a:p>
          <a:p>
            <a:r>
              <a:rPr lang="en-US" dirty="0" smtClean="0"/>
              <a:t>Consistency </a:t>
            </a:r>
            <a:r>
              <a:rPr lang="en-US" dirty="0" smtClean="0"/>
              <a:t>Model</a:t>
            </a:r>
          </a:p>
          <a:p>
            <a:r>
              <a:rPr lang="en-US" dirty="0" smtClean="0"/>
              <a:t>File </a:t>
            </a:r>
            <a:r>
              <a:rPr lang="en-US" dirty="0" smtClean="0"/>
              <a:t>Mutation</a:t>
            </a:r>
          </a:p>
          <a:p>
            <a:r>
              <a:rPr lang="en-US" dirty="0" smtClean="0"/>
              <a:t>Real World Benchmarks</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Master</a:t>
            </a:r>
            <a:endParaRPr lang="en-US" dirty="0"/>
          </a:p>
        </p:txBody>
      </p:sp>
      <p:sp>
        <p:nvSpPr>
          <p:cNvPr id="3" name="Content Placeholder 2"/>
          <p:cNvSpPr>
            <a:spLocks noGrp="1"/>
          </p:cNvSpPr>
          <p:nvPr>
            <p:ph idx="1"/>
          </p:nvPr>
        </p:nvSpPr>
        <p:spPr>
          <a:xfrm>
            <a:off x="457200" y="1935480"/>
            <a:ext cx="8229600" cy="2026920"/>
          </a:xfrm>
        </p:spPr>
        <p:txBody>
          <a:bodyPr>
            <a:normAutofit fontScale="92500" lnSpcReduction="10000"/>
          </a:bodyPr>
          <a:lstStyle/>
          <a:p>
            <a:r>
              <a:rPr lang="en-US" dirty="0" smtClean="0"/>
              <a:t>Maintains all the file system metadata:</a:t>
            </a:r>
          </a:p>
          <a:p>
            <a:pPr lvl="1"/>
            <a:r>
              <a:rPr lang="en-US" dirty="0" smtClean="0"/>
              <a:t>Namespaces (Hierarchy)</a:t>
            </a:r>
          </a:p>
          <a:p>
            <a:pPr lvl="1"/>
            <a:r>
              <a:rPr lang="en-US" dirty="0" smtClean="0"/>
              <a:t>Access Control Information </a:t>
            </a:r>
            <a:r>
              <a:rPr lang="en-US" dirty="0" smtClean="0"/>
              <a:t>(Read-write)</a:t>
            </a:r>
            <a:endParaRPr lang="en-US" dirty="0" smtClean="0"/>
          </a:p>
          <a:p>
            <a:pPr lvl="1"/>
            <a:r>
              <a:rPr lang="en-US" dirty="0" smtClean="0"/>
              <a:t>Mapping from files to chunks.</a:t>
            </a:r>
          </a:p>
          <a:p>
            <a:pPr lvl="1"/>
            <a:r>
              <a:rPr lang="en-US" dirty="0" smtClean="0"/>
              <a:t>Chunkservers where a chunk is located.</a:t>
            </a:r>
          </a:p>
          <a:p>
            <a:pPr lvl="1"/>
            <a:endParaRPr lang="en-US" dirty="0" smtClean="0"/>
          </a:p>
        </p:txBody>
      </p:sp>
      <p:pic>
        <p:nvPicPr>
          <p:cNvPr id="4" name="Picture 2"/>
          <p:cNvPicPr>
            <a:picLocks noChangeAspect="1" noChangeArrowheads="1"/>
          </p:cNvPicPr>
          <p:nvPr/>
        </p:nvPicPr>
        <p:blipFill>
          <a:blip r:embed="rId2"/>
          <a:srcRect/>
          <a:stretch>
            <a:fillRect/>
          </a:stretch>
        </p:blipFill>
        <p:spPr bwMode="auto">
          <a:xfrm>
            <a:off x="1447800" y="3962400"/>
            <a:ext cx="5055925" cy="247570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6276975" y="453310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
        <p:nvSpPr>
          <p:cNvPr id="6" name="TextBox 5"/>
          <p:cNvSpPr txBox="1"/>
          <p:nvPr/>
        </p:nvSpPr>
        <p:spPr>
          <a:xfrm>
            <a:off x="4676775" y="4925773"/>
            <a:ext cx="1449436" cy="369332"/>
          </a:xfrm>
          <a:prstGeom prst="rect">
            <a:avLst/>
          </a:prstGeom>
          <a:noFill/>
        </p:spPr>
        <p:txBody>
          <a:bodyPr wrap="none" rtlCol="0">
            <a:spAutoFit/>
          </a:bodyPr>
          <a:lstStyle/>
          <a:p>
            <a:r>
              <a:rPr lang="en-US" dirty="0" smtClean="0">
                <a:latin typeface="Times New Roman" pitchFamily="18" charset="0"/>
                <a:cs typeface="Times New Roman" pitchFamily="18" charset="0"/>
              </a:rPr>
              <a:t>Chunk    31ef</a:t>
            </a:r>
            <a:endParaRPr lang="en-US" dirty="0">
              <a:latin typeface="Times New Roman" pitchFamily="18" charset="0"/>
              <a:cs typeface="Times New Roman" pitchFamily="18" charset="0"/>
            </a:endParaRPr>
          </a:p>
        </p:txBody>
      </p:sp>
      <p:sp>
        <p:nvSpPr>
          <p:cNvPr id="7" name="TextBox 6"/>
          <p:cNvSpPr txBox="1"/>
          <p:nvPr/>
        </p:nvSpPr>
        <p:spPr>
          <a:xfrm>
            <a:off x="4676775" y="5306773"/>
            <a:ext cx="1492716" cy="369332"/>
          </a:xfrm>
          <a:prstGeom prst="rect">
            <a:avLst/>
          </a:prstGeom>
          <a:noFill/>
        </p:spPr>
        <p:txBody>
          <a:bodyPr wrap="none" rtlCol="0">
            <a:spAutoFit/>
          </a:bodyPr>
          <a:lstStyle/>
          <a:p>
            <a:r>
              <a:rPr lang="en-US" dirty="0" smtClean="0">
                <a:latin typeface="Times New Roman" pitchFamily="18" charset="0"/>
                <a:cs typeface="Times New Roman" pitchFamily="18" charset="0"/>
              </a:rPr>
              <a:t>Chunk    451d</a:t>
            </a:r>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6276975" y="493950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6</a:t>
                      </a:r>
                      <a:endParaRPr lang="en-US" dirty="0"/>
                    </a:p>
                  </a:txBody>
                  <a:tcPr/>
                </a:tc>
              </a:tr>
            </a:tbl>
          </a:graphicData>
        </a:graphic>
      </p:graphicFrame>
      <p:graphicFrame>
        <p:nvGraphicFramePr>
          <p:cNvPr id="9" name="Table 8"/>
          <p:cNvGraphicFramePr>
            <a:graphicFrameLocks noGrp="1"/>
          </p:cNvGraphicFramePr>
          <p:nvPr/>
        </p:nvGraphicFramePr>
        <p:xfrm>
          <a:off x="6276975" y="536495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one read a file?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Metadata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Metadata is kept in the master’s memory.</a:t>
            </a:r>
          </a:p>
          <a:p>
            <a:r>
              <a:rPr lang="en-US" dirty="0" smtClean="0"/>
              <a:t>Metadata is also </a:t>
            </a:r>
            <a:r>
              <a:rPr lang="en-US" dirty="0" smtClean="0"/>
              <a:t>kept minimal so that the number of chunks, does not </a:t>
            </a:r>
            <a:r>
              <a:rPr lang="en-US" dirty="0" smtClean="0"/>
              <a:t>affect to much the amount of memory </a:t>
            </a:r>
            <a:r>
              <a:rPr lang="en-US" dirty="0" smtClean="0"/>
              <a:t>the master </a:t>
            </a:r>
            <a:r>
              <a:rPr lang="en-US" dirty="0" smtClean="0"/>
              <a:t>has</a:t>
            </a:r>
            <a:r>
              <a:rPr lang="en-US" dirty="0" smtClean="0"/>
              <a:t> </a:t>
            </a:r>
            <a:r>
              <a:rPr lang="en-US" dirty="0" smtClean="0"/>
              <a:t>to use.</a:t>
            </a:r>
          </a:p>
          <a:p>
            <a:r>
              <a:rPr lang="en-US" dirty="0" smtClean="0"/>
              <a:t>File namespace data and filenames are kept compressed using prefix compression. (64 bytes per file</a:t>
            </a:r>
            <a:r>
              <a:rPr lang="en-US" dirty="0" smtClean="0"/>
              <a:t>).</a:t>
            </a:r>
            <a:endParaRPr lang="en-US" dirty="0" smtClean="0"/>
          </a:p>
          <a:p>
            <a:pPr algn="just"/>
            <a:r>
              <a:rPr lang="en-US" dirty="0" smtClean="0"/>
              <a:t>Namespaces, and  mapping </a:t>
            </a:r>
            <a:r>
              <a:rPr lang="en-US" dirty="0" smtClean="0"/>
              <a:t>from files to </a:t>
            </a:r>
            <a:r>
              <a:rPr lang="en-US" dirty="0" smtClean="0"/>
              <a:t>chunks </a:t>
            </a:r>
            <a:r>
              <a:rPr lang="en-US" dirty="0" smtClean="0"/>
              <a:t>are </a:t>
            </a:r>
            <a:r>
              <a:rPr lang="en-US" dirty="0" smtClean="0"/>
              <a:t>also kept </a:t>
            </a:r>
            <a:r>
              <a:rPr lang="en-US" dirty="0" smtClean="0"/>
              <a:t>persistent.</a:t>
            </a:r>
          </a:p>
          <a:p>
            <a:pPr algn="just"/>
            <a:r>
              <a:rPr lang="en-US" dirty="0" smtClean="0"/>
              <a:t>Modifications to these are written in </a:t>
            </a:r>
            <a:r>
              <a:rPr lang="en-US" dirty="0" smtClean="0"/>
              <a:t>an </a:t>
            </a:r>
            <a:r>
              <a:rPr lang="en-US" dirty="0" smtClean="0"/>
              <a:t>operations </a:t>
            </a:r>
            <a:r>
              <a:rPr lang="en-US" dirty="0" smtClean="0"/>
              <a:t>log which is stored in the master’s local </a:t>
            </a:r>
            <a:r>
              <a:rPr lang="en-US" dirty="0" smtClean="0"/>
              <a:t>disk.</a:t>
            </a:r>
          </a:p>
          <a:p>
            <a:pPr algn="just"/>
            <a:r>
              <a:rPr lang="en-US" dirty="0" smtClean="0"/>
              <a:t>These changes are also replicated through the log on </a:t>
            </a:r>
            <a:r>
              <a:rPr lang="en-US" dirty="0" smtClean="0"/>
              <a:t>remote </a:t>
            </a:r>
            <a:r>
              <a:rPr lang="en-US" dirty="0" smtClean="0"/>
              <a:t>machines called </a:t>
            </a:r>
            <a:r>
              <a:rPr lang="en-US" u="sng" dirty="0" smtClean="0"/>
              <a:t>shadow masters</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Operations Log</a:t>
            </a:r>
            <a:br>
              <a:rPr lang="en-US" dirty="0" smtClean="0"/>
            </a:br>
            <a:endParaRPr lang="en-US" dirty="0"/>
          </a:p>
        </p:txBody>
      </p:sp>
      <p:sp>
        <p:nvSpPr>
          <p:cNvPr id="12" name="Content Placeholder 11"/>
          <p:cNvSpPr>
            <a:spLocks noGrp="1"/>
          </p:cNvSpPr>
          <p:nvPr>
            <p:ph idx="1"/>
          </p:nvPr>
        </p:nvSpPr>
        <p:spPr>
          <a:xfrm>
            <a:off x="457200" y="1524000"/>
            <a:ext cx="8229600" cy="2057400"/>
          </a:xfrm>
        </p:spPr>
        <p:txBody>
          <a:bodyPr>
            <a:normAutofit fontScale="92500" lnSpcReduction="20000"/>
          </a:bodyPr>
          <a:lstStyle/>
          <a:p>
            <a:r>
              <a:rPr lang="en-US" dirty="0" smtClean="0"/>
              <a:t>The operation log allows the updates to the master’s state to be performed simply, and reliably without risking inconsistencies due to events like when the master  crashes.</a:t>
            </a:r>
          </a:p>
          <a:p>
            <a:r>
              <a:rPr lang="en-US" dirty="0" smtClean="0"/>
              <a:t>The log is kept persistently.</a:t>
            </a:r>
          </a:p>
          <a:p>
            <a:r>
              <a:rPr lang="en-US" dirty="0" smtClean="0"/>
              <a:t> If it gets too large, a checkpoint is made and a new log is created.</a:t>
            </a:r>
            <a:endParaRPr lang="en-US" dirty="0"/>
          </a:p>
        </p:txBody>
      </p:sp>
      <p:grpSp>
        <p:nvGrpSpPr>
          <p:cNvPr id="11" name="Group 10"/>
          <p:cNvGrpSpPr/>
          <p:nvPr/>
        </p:nvGrpSpPr>
        <p:grpSpPr>
          <a:xfrm>
            <a:off x="1371600" y="3810000"/>
            <a:ext cx="2209800" cy="2209800"/>
            <a:chOff x="838200" y="2057400"/>
            <a:chExt cx="2209800" cy="2209800"/>
          </a:xfrm>
        </p:grpSpPr>
        <p:grpSp>
          <p:nvGrpSpPr>
            <p:cNvPr id="9" name="Group 8"/>
            <p:cNvGrpSpPr/>
            <p:nvPr/>
          </p:nvGrpSpPr>
          <p:grpSpPr>
            <a:xfrm>
              <a:off x="838200" y="2514600"/>
              <a:ext cx="1905000" cy="1752600"/>
              <a:chOff x="457200" y="3276600"/>
              <a:chExt cx="2362200" cy="2971800"/>
            </a:xfrm>
          </p:grpSpPr>
          <p:sp>
            <p:nvSpPr>
              <p:cNvPr id="8" name="Rectangle 7"/>
              <p:cNvSpPr/>
              <p:nvPr/>
            </p:nvSpPr>
            <p:spPr>
              <a:xfrm>
                <a:off x="457200" y="3276600"/>
                <a:ext cx="2362200" cy="297180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TextBox 3"/>
              <p:cNvSpPr txBox="1"/>
              <p:nvPr/>
            </p:nvSpPr>
            <p:spPr>
              <a:xfrm>
                <a:off x="646176" y="3686505"/>
                <a:ext cx="1795272" cy="1614236"/>
              </a:xfrm>
              <a:prstGeom prst="rect">
                <a:avLst/>
              </a:prstGeom>
              <a:noFill/>
            </p:spPr>
            <p:txBody>
              <a:bodyPr wrap="square" rtlCol="0">
                <a:spAutoFit/>
              </a:bodyPr>
              <a:lstStyle/>
              <a:p>
                <a:r>
                  <a:rPr lang="en-US" dirty="0" smtClean="0"/>
                  <a:t>Start</a:t>
                </a:r>
              </a:p>
              <a:p>
                <a:r>
                  <a:rPr lang="en-US" dirty="0" smtClean="0"/>
                  <a:t>X</a:t>
                </a:r>
              </a:p>
              <a:p>
                <a:r>
                  <a:rPr lang="en-US" dirty="0" smtClean="0"/>
                  <a:t>Y</a:t>
                </a:r>
              </a:p>
              <a:p>
                <a:r>
                  <a:rPr lang="en-US" dirty="0" smtClean="0"/>
                  <a:t>END</a:t>
                </a:r>
                <a:endParaRPr lang="en-US" dirty="0"/>
              </a:p>
            </p:txBody>
          </p:sp>
        </p:grpSp>
        <p:sp>
          <p:nvSpPr>
            <p:cNvPr id="10" name="TextBox 9"/>
            <p:cNvSpPr txBox="1"/>
            <p:nvPr/>
          </p:nvSpPr>
          <p:spPr>
            <a:xfrm>
              <a:off x="838200" y="2057400"/>
              <a:ext cx="2209800" cy="369332"/>
            </a:xfrm>
            <a:prstGeom prst="rect">
              <a:avLst/>
            </a:prstGeom>
            <a:noFill/>
          </p:spPr>
          <p:txBody>
            <a:bodyPr wrap="square" rtlCol="0">
              <a:spAutoFit/>
            </a:bodyPr>
            <a:lstStyle/>
            <a:p>
              <a:r>
                <a:rPr lang="en-US" dirty="0" smtClean="0"/>
                <a:t>Operations Log</a:t>
              </a:r>
              <a:endParaRPr lang="en-US" dirty="0"/>
            </a:p>
          </p:txBody>
        </p:sp>
      </p:grpSp>
      <p:grpSp>
        <p:nvGrpSpPr>
          <p:cNvPr id="21" name="Group 20"/>
          <p:cNvGrpSpPr/>
          <p:nvPr/>
        </p:nvGrpSpPr>
        <p:grpSpPr>
          <a:xfrm>
            <a:off x="3657600" y="3657600"/>
            <a:ext cx="4419600" cy="2514600"/>
            <a:chOff x="3657600" y="3276600"/>
            <a:chExt cx="4419600" cy="2514600"/>
          </a:xfrm>
        </p:grpSpPr>
        <p:grpSp>
          <p:nvGrpSpPr>
            <p:cNvPr id="15" name="Group 14"/>
            <p:cNvGrpSpPr/>
            <p:nvPr/>
          </p:nvGrpSpPr>
          <p:grpSpPr>
            <a:xfrm>
              <a:off x="5867400" y="3276600"/>
              <a:ext cx="2209800" cy="2514600"/>
              <a:chOff x="4953000" y="3276600"/>
              <a:chExt cx="2209800" cy="2514600"/>
            </a:xfrm>
          </p:grpSpPr>
          <p:sp>
            <p:nvSpPr>
              <p:cNvPr id="13" name="Rectangle 12"/>
              <p:cNvSpPr/>
              <p:nvPr/>
            </p:nvSpPr>
            <p:spPr>
              <a:xfrm>
                <a:off x="5029200" y="3733800"/>
                <a:ext cx="1981200" cy="2057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 name="TextBox 13"/>
              <p:cNvSpPr txBox="1"/>
              <p:nvPr/>
            </p:nvSpPr>
            <p:spPr>
              <a:xfrm>
                <a:off x="4953000" y="3276600"/>
                <a:ext cx="2209800" cy="369332"/>
              </a:xfrm>
              <a:prstGeom prst="rect">
                <a:avLst/>
              </a:prstGeom>
              <a:noFill/>
            </p:spPr>
            <p:txBody>
              <a:bodyPr wrap="square" rtlCol="0">
                <a:spAutoFit/>
              </a:bodyPr>
              <a:lstStyle/>
              <a:p>
                <a:r>
                  <a:rPr lang="en-US" dirty="0" smtClean="0"/>
                  <a:t>Metadata</a:t>
                </a:r>
                <a:endParaRPr lang="en-US" dirty="0"/>
              </a:p>
            </p:txBody>
          </p:sp>
        </p:grpSp>
        <p:sp>
          <p:nvSpPr>
            <p:cNvPr id="16" name="TextBox 15"/>
            <p:cNvSpPr txBox="1"/>
            <p:nvPr/>
          </p:nvSpPr>
          <p:spPr>
            <a:xfrm>
              <a:off x="3657600" y="3745468"/>
              <a:ext cx="1950021" cy="369332"/>
            </a:xfrm>
            <a:prstGeom prst="rect">
              <a:avLst/>
            </a:prstGeom>
            <a:noFill/>
          </p:spPr>
          <p:txBody>
            <a:bodyPr wrap="none" rtlCol="0">
              <a:spAutoFit/>
            </a:bodyPr>
            <a:lstStyle/>
            <a:p>
              <a:r>
                <a:rPr lang="en-US" dirty="0" smtClean="0"/>
                <a:t>Perform change X</a:t>
              </a:r>
              <a:endParaRPr lang="en-US" dirty="0"/>
            </a:p>
          </p:txBody>
        </p:sp>
        <p:sp>
          <p:nvSpPr>
            <p:cNvPr id="17" name="TextBox 16"/>
            <p:cNvSpPr txBox="1"/>
            <p:nvPr/>
          </p:nvSpPr>
          <p:spPr>
            <a:xfrm>
              <a:off x="3657600" y="4191000"/>
              <a:ext cx="2209800" cy="369332"/>
            </a:xfrm>
            <a:prstGeom prst="rect">
              <a:avLst/>
            </a:prstGeom>
            <a:noFill/>
          </p:spPr>
          <p:txBody>
            <a:bodyPr wrap="square" rtlCol="0">
              <a:spAutoFit/>
            </a:bodyPr>
            <a:lstStyle/>
            <a:p>
              <a:r>
                <a:rPr lang="en-US" dirty="0" smtClean="0"/>
                <a:t>Perform change Y</a:t>
              </a:r>
              <a:endParaRPr lang="en-US" dirty="0"/>
            </a:p>
          </p:txBody>
        </p:sp>
        <p:cxnSp>
          <p:nvCxnSpPr>
            <p:cNvPr id="19" name="Straight Arrow Connector 18"/>
            <p:cNvCxnSpPr/>
            <p:nvPr/>
          </p:nvCxnSpPr>
          <p:spPr>
            <a:xfrm>
              <a:off x="5638800" y="44180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8800" y="39608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Locations.</a:t>
            </a:r>
            <a:endParaRPr lang="en-US" dirty="0"/>
          </a:p>
        </p:txBody>
      </p:sp>
      <p:sp>
        <p:nvSpPr>
          <p:cNvPr id="3" name="Content Placeholder 2"/>
          <p:cNvSpPr>
            <a:spLocks noGrp="1"/>
          </p:cNvSpPr>
          <p:nvPr>
            <p:ph idx="1"/>
          </p:nvPr>
        </p:nvSpPr>
        <p:spPr/>
        <p:txBody>
          <a:bodyPr/>
          <a:lstStyle/>
          <a:p>
            <a:r>
              <a:rPr lang="en-US" dirty="0" smtClean="0"/>
              <a:t>Master does not keep a persistent record of what chunkservers have a replica of a given chunk.</a:t>
            </a:r>
          </a:p>
          <a:p>
            <a:r>
              <a:rPr lang="en-US" dirty="0" smtClean="0"/>
              <a:t>Instead they always poll this information at startup</a:t>
            </a:r>
          </a:p>
          <a:p>
            <a:r>
              <a:rPr lang="en-US" dirty="0" smtClean="0"/>
              <a:t>The information is kept updated by periodically polling for this information.</a:t>
            </a:r>
          </a:p>
          <a:p>
            <a:r>
              <a:rPr lang="en-US" dirty="0" smtClean="0"/>
              <a:t>Why? Easier to maintain the information this way. Chunkservers will often join, leave, change names, fail restart , etc…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Master</a:t>
            </a:r>
            <a:endParaRPr lang="en-US" dirty="0"/>
          </a:p>
        </p:txBody>
      </p:sp>
      <p:sp>
        <p:nvSpPr>
          <p:cNvPr id="3" name="Content Placeholder 2"/>
          <p:cNvSpPr>
            <a:spLocks noGrp="1"/>
          </p:cNvSpPr>
          <p:nvPr>
            <p:ph idx="1"/>
          </p:nvPr>
        </p:nvSpPr>
        <p:spPr/>
        <p:txBody>
          <a:bodyPr>
            <a:normAutofit lnSpcReduction="10000"/>
          </a:bodyPr>
          <a:lstStyle/>
          <a:p>
            <a:r>
              <a:rPr lang="en-US" dirty="0" smtClean="0"/>
              <a:t>In-Memory Data Structures are kept to allow the master operations to be fast.</a:t>
            </a:r>
          </a:p>
          <a:p>
            <a:r>
              <a:rPr lang="en-US" dirty="0" smtClean="0"/>
              <a:t>Periodic scans in the background are made in order to keep the information up to date</a:t>
            </a:r>
          </a:p>
          <a:p>
            <a:r>
              <a:rPr lang="en-US" dirty="0" smtClean="0"/>
              <a:t>Controls </a:t>
            </a:r>
            <a:r>
              <a:rPr lang="en-US" dirty="0" smtClean="0"/>
              <a:t>System-Wide activities. </a:t>
            </a:r>
          </a:p>
          <a:p>
            <a:pPr lvl="1"/>
            <a:r>
              <a:rPr lang="en-US" dirty="0" smtClean="0"/>
              <a:t>Chunk </a:t>
            </a:r>
            <a:r>
              <a:rPr lang="en-US" dirty="0" smtClean="0"/>
              <a:t>lease </a:t>
            </a:r>
            <a:r>
              <a:rPr lang="en-US" dirty="0" smtClean="0"/>
              <a:t>management -- Writing </a:t>
            </a:r>
            <a:r>
              <a:rPr lang="en-US" dirty="0" smtClean="0"/>
              <a:t>to files</a:t>
            </a:r>
            <a:r>
              <a:rPr lang="en-US" dirty="0" smtClean="0"/>
              <a:t>.</a:t>
            </a:r>
            <a:endParaRPr lang="en-US" dirty="0" smtClean="0"/>
          </a:p>
          <a:p>
            <a:pPr lvl="1"/>
            <a:r>
              <a:rPr lang="en-US" dirty="0" smtClean="0"/>
              <a:t>Chunk garbage </a:t>
            </a:r>
            <a:r>
              <a:rPr lang="en-US" dirty="0" smtClean="0"/>
              <a:t>collection -- Deleting files</a:t>
            </a:r>
            <a:endParaRPr lang="en-US" dirty="0" smtClean="0"/>
          </a:p>
          <a:p>
            <a:pPr lvl="1"/>
            <a:r>
              <a:rPr lang="en-US" dirty="0" smtClean="0"/>
              <a:t>Re-replication in the presence of chunk server failures.</a:t>
            </a:r>
          </a:p>
          <a:p>
            <a:pPr lvl="1"/>
            <a:r>
              <a:rPr lang="en-US" dirty="0" smtClean="0"/>
              <a:t>Chunk migration to balance load and disk space.</a:t>
            </a:r>
          </a:p>
          <a:p>
            <a:pPr lvl="1"/>
            <a:r>
              <a:rPr lang="en-US" dirty="0" smtClean="0"/>
              <a:t>Finding </a:t>
            </a:r>
            <a:r>
              <a:rPr lang="en-US" dirty="0" smtClean="0"/>
              <a:t>Stale Replica -- Collecting chunkservers’ state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Consistency </a:t>
            </a:r>
            <a:r>
              <a:rPr lang="en-US" dirty="0" smtClean="0"/>
              <a:t>Model .:.</a:t>
            </a:r>
            <a:br>
              <a:rPr lang="en-US" dirty="0" smtClean="0"/>
            </a:br>
            <a:r>
              <a:rPr lang="en-US" dirty="0" smtClean="0"/>
              <a:t>3 Different States.</a:t>
            </a:r>
            <a:endParaRPr lang="en-US" dirty="0"/>
          </a:p>
        </p:txBody>
      </p:sp>
      <p:grpSp>
        <p:nvGrpSpPr>
          <p:cNvPr id="3" name="Group 79"/>
          <p:cNvGrpSpPr/>
          <p:nvPr/>
        </p:nvGrpSpPr>
        <p:grpSpPr>
          <a:xfrm>
            <a:off x="685800" y="2057400"/>
            <a:ext cx="7696200" cy="4343400"/>
            <a:chOff x="762000" y="2057400"/>
            <a:chExt cx="7696200" cy="4343400"/>
          </a:xfrm>
        </p:grpSpPr>
        <p:graphicFrame>
          <p:nvGraphicFramePr>
            <p:cNvPr id="57" name="Diagram 56"/>
            <p:cNvGraphicFramePr/>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8" name="TextBox 77"/>
            <p:cNvSpPr txBox="1"/>
            <p:nvPr/>
          </p:nvSpPr>
          <p:spPr>
            <a:xfrm>
              <a:off x="2105420" y="2069068"/>
              <a:ext cx="1094980" cy="369332"/>
            </a:xfrm>
            <a:prstGeom prst="rect">
              <a:avLst/>
            </a:prstGeom>
            <a:noFill/>
          </p:spPr>
          <p:txBody>
            <a:bodyPr wrap="none" rtlCol="0">
              <a:spAutoFit/>
            </a:bodyPr>
            <a:lstStyle/>
            <a:p>
              <a:r>
                <a:rPr lang="en-US" dirty="0" smtClean="0"/>
                <a:t>Intended</a:t>
              </a:r>
              <a:endParaRPr lang="en-US" dirty="0"/>
            </a:p>
          </p:txBody>
        </p:sp>
        <p:sp>
          <p:nvSpPr>
            <p:cNvPr id="79" name="TextBox 78"/>
            <p:cNvSpPr txBox="1"/>
            <p:nvPr/>
          </p:nvSpPr>
          <p:spPr>
            <a:xfrm>
              <a:off x="5698786" y="2057400"/>
              <a:ext cx="1006814" cy="369332"/>
            </a:xfrm>
            <a:prstGeom prst="rect">
              <a:avLst/>
            </a:prstGeom>
            <a:noFill/>
          </p:spPr>
          <p:txBody>
            <a:bodyPr wrap="none" rtlCol="0">
              <a:spAutoFit/>
            </a:bodyPr>
            <a:lstStyle/>
            <a:p>
              <a:r>
                <a:rPr lang="en-US" dirty="0" smtClean="0"/>
                <a:t>Replicas</a:t>
              </a:r>
              <a:endParaRPr lang="en-US"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Distributed Filesystems</a:t>
            </a:r>
          </a:p>
          <a:p>
            <a:r>
              <a:rPr lang="en-US" dirty="0" smtClean="0"/>
              <a:t>Motivation</a:t>
            </a:r>
          </a:p>
          <a:p>
            <a:r>
              <a:rPr lang="en-US" dirty="0" smtClean="0"/>
              <a:t>Google Filesystem </a:t>
            </a:r>
            <a:r>
              <a:rPr lang="en-US" dirty="0" smtClean="0"/>
              <a:t>Architecture</a:t>
            </a:r>
          </a:p>
          <a:p>
            <a:pPr lvl="1"/>
            <a:r>
              <a:rPr lang="en-US" dirty="0" smtClean="0"/>
              <a:t>Chunkservers</a:t>
            </a:r>
          </a:p>
          <a:p>
            <a:pPr lvl="1"/>
            <a:r>
              <a:rPr lang="en-US" dirty="0" smtClean="0"/>
              <a:t>Master</a:t>
            </a:r>
          </a:p>
          <a:p>
            <a:pPr lvl="2"/>
            <a:r>
              <a:rPr lang="en-US" dirty="0" smtClean="0"/>
              <a:t>Metadata</a:t>
            </a:r>
          </a:p>
          <a:p>
            <a:pPr lvl="2"/>
            <a:r>
              <a:rPr lang="en-US" dirty="0" smtClean="0"/>
              <a:t>System-Wide Operations</a:t>
            </a:r>
            <a:endParaRPr lang="en-US" dirty="0" smtClean="0"/>
          </a:p>
          <a:p>
            <a:r>
              <a:rPr lang="en-US" dirty="0" smtClean="0"/>
              <a:t>Writing to a file</a:t>
            </a:r>
          </a:p>
          <a:p>
            <a:pPr lvl="1"/>
            <a:r>
              <a:rPr lang="en-US" dirty="0" smtClean="0"/>
              <a:t>Consistency </a:t>
            </a:r>
            <a:r>
              <a:rPr lang="en-US" dirty="0" smtClean="0"/>
              <a:t>Model</a:t>
            </a:r>
          </a:p>
          <a:p>
            <a:pPr lvl="1"/>
            <a:r>
              <a:rPr lang="en-US" dirty="0" smtClean="0"/>
              <a:t>File </a:t>
            </a:r>
            <a:r>
              <a:rPr lang="en-US" dirty="0" smtClean="0"/>
              <a:t>Mutation</a:t>
            </a:r>
          </a:p>
          <a:p>
            <a:pPr lvl="1"/>
            <a:r>
              <a:rPr lang="en-US" dirty="0" smtClean="0"/>
              <a:t>Atomic Record Append</a:t>
            </a:r>
            <a:endParaRPr lang="en-US" dirty="0" smtClean="0"/>
          </a:p>
          <a:p>
            <a:r>
              <a:rPr lang="en-US" dirty="0" smtClean="0"/>
              <a:t>Master Operations</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Model</a:t>
            </a:r>
            <a:endParaRPr lang="en-US" dirty="0"/>
          </a:p>
        </p:txBody>
      </p:sp>
      <p:sp>
        <p:nvSpPr>
          <p:cNvPr id="3" name="Content Placeholder 2"/>
          <p:cNvSpPr>
            <a:spLocks noGrp="1"/>
          </p:cNvSpPr>
          <p:nvPr>
            <p:ph idx="1"/>
          </p:nvPr>
        </p:nvSpPr>
        <p:spPr/>
        <p:txBody>
          <a:bodyPr/>
          <a:lstStyle/>
          <a:p>
            <a:r>
              <a:rPr lang="en-US" dirty="0" smtClean="0"/>
              <a:t>File namespace mutations (e.g., file creation) are kept atomic. (locking guarantees atomicity and correctness, and the operation log defines the correct order).</a:t>
            </a:r>
          </a:p>
          <a:p>
            <a:r>
              <a:rPr lang="en-US" dirty="0" smtClean="0"/>
              <a:t>Data operations in the chunkservers </a:t>
            </a:r>
            <a:r>
              <a:rPr lang="en-US" dirty="0" smtClean="0"/>
              <a:t>can have the 3 different region states after </a:t>
            </a:r>
            <a:r>
              <a:rPr lang="en-US" dirty="0" smtClean="0"/>
              <a:t>a file region is modified.</a:t>
            </a:r>
          </a:p>
          <a:p>
            <a:endParaRPr lang="en-US" dirty="0"/>
          </a:p>
        </p:txBody>
      </p:sp>
      <p:pic>
        <p:nvPicPr>
          <p:cNvPr id="4" name="Picture 2"/>
          <p:cNvPicPr>
            <a:picLocks noChangeAspect="1" noChangeArrowheads="1"/>
          </p:cNvPicPr>
          <p:nvPr/>
        </p:nvPicPr>
        <p:blipFill>
          <a:blip r:embed="rId2"/>
          <a:srcRect/>
          <a:stretch>
            <a:fillRect/>
          </a:stretch>
        </p:blipFill>
        <p:spPr bwMode="auto">
          <a:xfrm>
            <a:off x="2362200" y="4038600"/>
            <a:ext cx="6019800" cy="2505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GFS Applications</a:t>
            </a:r>
            <a:endParaRPr lang="en-US" dirty="0"/>
          </a:p>
        </p:txBody>
      </p:sp>
      <p:sp>
        <p:nvSpPr>
          <p:cNvPr id="3" name="Content Placeholder 2"/>
          <p:cNvSpPr>
            <a:spLocks noGrp="1"/>
          </p:cNvSpPr>
          <p:nvPr>
            <p:ph idx="1"/>
          </p:nvPr>
        </p:nvSpPr>
        <p:spPr/>
        <p:txBody>
          <a:bodyPr/>
          <a:lstStyle/>
          <a:p>
            <a:r>
              <a:rPr lang="en-US" dirty="0" smtClean="0"/>
              <a:t>GFS applications can accommodate the relaxed consistency model with a few simple techniques already needed for other purposes: </a:t>
            </a:r>
          </a:p>
          <a:p>
            <a:r>
              <a:rPr lang="en-US" dirty="0" smtClean="0"/>
              <a:t>Relying on appends rather than overwrites</a:t>
            </a:r>
          </a:p>
          <a:p>
            <a:r>
              <a:rPr lang="en-US" dirty="0" smtClean="0"/>
              <a:t>Self-validating </a:t>
            </a:r>
            <a:r>
              <a:rPr lang="en-US" dirty="0" smtClean="0"/>
              <a:t>(checksums)</a:t>
            </a:r>
          </a:p>
          <a:p>
            <a:r>
              <a:rPr lang="en-US" dirty="0" smtClean="0"/>
              <a:t> </a:t>
            </a:r>
            <a:r>
              <a:rPr lang="en-US" dirty="0" smtClean="0"/>
              <a:t>Self-identifying </a:t>
            </a:r>
            <a:r>
              <a:rPr lang="en-US" dirty="0" smtClean="0"/>
              <a:t>records (for duplicates).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Leases and Mutation Order</a:t>
            </a:r>
            <a:endParaRPr lang="en-US" dirty="0"/>
          </a:p>
        </p:txBody>
      </p:sp>
      <p:sp>
        <p:nvSpPr>
          <p:cNvPr id="4" name="Content Placeholder 3"/>
          <p:cNvSpPr>
            <a:spLocks noGrp="1"/>
          </p:cNvSpPr>
          <p:nvPr>
            <p:ph idx="1"/>
          </p:nvPr>
        </p:nvSpPr>
        <p:spPr/>
        <p:txBody>
          <a:bodyPr/>
          <a:lstStyle/>
          <a:p>
            <a:r>
              <a:rPr lang="en-US" dirty="0" smtClean="0"/>
              <a:t>Mutation is an operation that changes the contents or metadata of a chunk. </a:t>
            </a:r>
          </a:p>
          <a:p>
            <a:r>
              <a:rPr lang="en-US" dirty="0" smtClean="0"/>
              <a:t>Write operations must be performed at all the chunk’s replicas.</a:t>
            </a:r>
          </a:p>
          <a:p>
            <a:r>
              <a:rPr lang="en-US" dirty="0" smtClean="0"/>
              <a:t>The master grants lease to one of the replicas, which is promoted as primary copy.</a:t>
            </a:r>
          </a:p>
          <a:p>
            <a:r>
              <a:rPr lang="en-US" dirty="0" smtClean="0"/>
              <a:t>The primary picks a serial order for all mutations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Record Appends</a:t>
            </a:r>
            <a:endParaRPr lang="en-US" dirty="0"/>
          </a:p>
        </p:txBody>
      </p:sp>
      <p:sp>
        <p:nvSpPr>
          <p:cNvPr id="3" name="Content Placeholder 2"/>
          <p:cNvSpPr>
            <a:spLocks noGrp="1"/>
          </p:cNvSpPr>
          <p:nvPr>
            <p:ph idx="1"/>
          </p:nvPr>
        </p:nvSpPr>
        <p:spPr/>
        <p:txBody>
          <a:bodyPr/>
          <a:lstStyle/>
          <a:p>
            <a:r>
              <a:rPr lang="en-US" dirty="0" smtClean="0"/>
              <a:t>GFS provides an atomic append operation called record append.</a:t>
            </a:r>
          </a:p>
          <a:p>
            <a:r>
              <a:rPr lang="en-US" dirty="0" smtClean="0"/>
              <a:t>In write operations the client specifies the offset</a:t>
            </a:r>
          </a:p>
          <a:p>
            <a:r>
              <a:rPr lang="en-US" dirty="0" smtClean="0"/>
              <a:t>In this operation GFS chooses the offset.</a:t>
            </a:r>
          </a:p>
          <a:p>
            <a:r>
              <a:rPr lang="en-US" dirty="0" smtClean="0"/>
              <a:t>GFS will append a record at least once atomically.</a:t>
            </a:r>
          </a:p>
          <a:p>
            <a:r>
              <a:rPr lang="en-US" dirty="0" smtClean="0"/>
              <a:t>It does the same function as O_APPEND mode in </a:t>
            </a:r>
            <a:r>
              <a:rPr lang="en-US" dirty="0" err="1" smtClean="0"/>
              <a:t>unix</a:t>
            </a:r>
            <a:r>
              <a:rPr lang="en-US" dirty="0" smtClean="0"/>
              <a:t> except it handles the race conditions when there are multiple writers.</a:t>
            </a:r>
          </a:p>
          <a:p>
            <a:r>
              <a:rPr lang="en-US" dirty="0" smtClean="0"/>
              <a:t>Serves as multiple-producer/single-consumer queues.</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Distributed File system</a:t>
            </a:r>
            <a:endParaRPr lang="en-US" dirty="0"/>
          </a:p>
        </p:txBody>
      </p:sp>
      <p:sp>
        <p:nvSpPr>
          <p:cNvPr id="16" name="Content Placeholder 15"/>
          <p:cNvSpPr>
            <a:spLocks noGrp="1"/>
          </p:cNvSpPr>
          <p:nvPr>
            <p:ph idx="1"/>
          </p:nvPr>
        </p:nvSpPr>
        <p:spPr/>
        <p:txBody>
          <a:bodyPr>
            <a:normAutofit lnSpcReduction="10000"/>
          </a:bodyPr>
          <a:lstStyle/>
          <a:p>
            <a:r>
              <a:rPr lang="en-US" dirty="0" smtClean="0"/>
              <a:t>The Google Filesystem is a Distributed filesystem.</a:t>
            </a:r>
          </a:p>
          <a:p>
            <a:r>
              <a:rPr lang="en-US" dirty="0" smtClean="0"/>
              <a:t>Allow access to files from multiple hosts shared via a computer network.</a:t>
            </a:r>
          </a:p>
          <a:p>
            <a:r>
              <a:rPr lang="en-US" dirty="0" smtClean="0"/>
              <a:t>Provides an API that allows it to be accessible over the network.</a:t>
            </a:r>
          </a:p>
          <a:p>
            <a:r>
              <a:rPr lang="en-US" dirty="0" smtClean="0"/>
              <a:t>They are layered on top of other filesystems.</a:t>
            </a:r>
          </a:p>
          <a:p>
            <a:r>
              <a:rPr lang="en-US" dirty="0" smtClean="0"/>
              <a:t>Distributed filesystems are not concerned with how the data is actually stored.</a:t>
            </a:r>
          </a:p>
          <a:p>
            <a:r>
              <a:rPr lang="en-US" dirty="0" smtClean="0"/>
              <a:t>They are more concerned with things </a:t>
            </a:r>
            <a:r>
              <a:rPr lang="en-US" dirty="0" smtClean="0"/>
              <a:t>such as </a:t>
            </a:r>
            <a:r>
              <a:rPr lang="en-US" dirty="0" smtClean="0"/>
              <a:t>concurrent access to </a:t>
            </a:r>
            <a:r>
              <a:rPr lang="en-US" dirty="0" smtClean="0"/>
              <a:t>files and replication </a:t>
            </a:r>
            <a:r>
              <a:rPr lang="en-US" dirty="0" smtClean="0"/>
              <a:t>of </a:t>
            </a:r>
            <a:r>
              <a:rPr lang="en-US" dirty="0" smtClean="0"/>
              <a:t>data.</a:t>
            </a: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Namespace Management</a:t>
            </a:r>
          </a:p>
          <a:p>
            <a:pPr lvl="1"/>
            <a:r>
              <a:rPr lang="en-US" dirty="0" smtClean="0"/>
              <a:t>Unlike </a:t>
            </a:r>
            <a:r>
              <a:rPr lang="en-US" dirty="0" smtClean="0"/>
              <a:t>many traditional file systems, GFS does not </a:t>
            </a:r>
            <a:r>
              <a:rPr lang="en-US" dirty="0" smtClean="0"/>
              <a:t>have a </a:t>
            </a:r>
            <a:r>
              <a:rPr lang="en-US" dirty="0" smtClean="0"/>
              <a:t>per-directory data structure that lists all the files in </a:t>
            </a:r>
            <a:r>
              <a:rPr lang="en-US" dirty="0" smtClean="0"/>
              <a:t>that directory</a:t>
            </a:r>
            <a:r>
              <a:rPr lang="en-US" dirty="0" smtClean="0"/>
              <a:t>. </a:t>
            </a:r>
            <a:endParaRPr lang="en-US" dirty="0" smtClean="0"/>
          </a:p>
          <a:p>
            <a:pPr lvl="1"/>
            <a:r>
              <a:rPr lang="en-US" dirty="0" smtClean="0"/>
              <a:t>It logically </a:t>
            </a:r>
            <a:r>
              <a:rPr lang="en-US" dirty="0" smtClean="0"/>
              <a:t>represents its namespace as a lookup table </a:t>
            </a:r>
            <a:r>
              <a:rPr lang="en-US" dirty="0" smtClean="0"/>
              <a:t>mapping full </a:t>
            </a:r>
            <a:r>
              <a:rPr lang="en-US" dirty="0" smtClean="0"/>
              <a:t>pathnames to </a:t>
            </a:r>
            <a:r>
              <a:rPr lang="en-US" dirty="0" smtClean="0"/>
              <a:t>metadata.</a:t>
            </a:r>
          </a:p>
          <a:p>
            <a:pPr lvl="1"/>
            <a:r>
              <a:rPr lang="en-US" dirty="0" smtClean="0"/>
              <a:t>Uses prefix Compression.</a:t>
            </a:r>
            <a:endParaRPr lang="en-US" dirty="0" smtClean="0"/>
          </a:p>
          <a:p>
            <a:r>
              <a:rPr lang="en-US" dirty="0" smtClean="0"/>
              <a:t>Locking</a:t>
            </a:r>
          </a:p>
          <a:p>
            <a:pPr lvl="1"/>
            <a:r>
              <a:rPr lang="en-US" dirty="0" smtClean="0"/>
              <a:t>Each </a:t>
            </a:r>
            <a:r>
              <a:rPr lang="en-US" dirty="0" smtClean="0"/>
              <a:t>node in </a:t>
            </a:r>
            <a:r>
              <a:rPr lang="en-US" dirty="0" smtClean="0"/>
              <a:t>the namespace tree (either an absolute file name or </a:t>
            </a:r>
            <a:r>
              <a:rPr lang="en-US" dirty="0" smtClean="0"/>
              <a:t>an absolute </a:t>
            </a:r>
            <a:r>
              <a:rPr lang="en-US" dirty="0" smtClean="0"/>
              <a:t>directory name) has an associated read-write </a:t>
            </a:r>
            <a:r>
              <a:rPr lang="en-US" dirty="0" smtClean="0"/>
              <a:t>lock</a:t>
            </a:r>
          </a:p>
          <a:p>
            <a:pPr lvl="1"/>
            <a:r>
              <a:rPr lang="en-US" dirty="0" smtClean="0"/>
              <a:t>File creation does not require a write </a:t>
            </a:r>
            <a:r>
              <a:rPr lang="en-US" dirty="0" smtClean="0"/>
              <a:t>lock on </a:t>
            </a:r>
            <a:r>
              <a:rPr lang="en-US" dirty="0" smtClean="0"/>
              <a:t>the parent directory because there is no “directory</a:t>
            </a:r>
            <a:r>
              <a:rPr lang="en-US"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example.</a:t>
            </a:r>
            <a:endParaRPr lang="en-US" dirty="0"/>
          </a:p>
        </p:txBody>
      </p:sp>
      <p:sp>
        <p:nvSpPr>
          <p:cNvPr id="3" name="Content Placeholder 2"/>
          <p:cNvSpPr>
            <a:spLocks noGrp="1"/>
          </p:cNvSpPr>
          <p:nvPr>
            <p:ph idx="1"/>
          </p:nvPr>
        </p:nvSpPr>
        <p:spPr/>
        <p:txBody>
          <a:bodyPr/>
          <a:lstStyle/>
          <a:p>
            <a:r>
              <a:rPr lang="en-US" dirty="0" smtClean="0"/>
              <a:t>/home/user/</a:t>
            </a:r>
            <a:r>
              <a:rPr lang="en-US" dirty="0" err="1" smtClean="0"/>
              <a:t>foo</a:t>
            </a:r>
            <a:endParaRPr lang="en-US" dirty="0" smtClean="0"/>
          </a:p>
          <a:p>
            <a:r>
              <a:rPr lang="en-US" dirty="0" smtClean="0"/>
              <a:t>/home/user/</a:t>
            </a:r>
            <a:r>
              <a:rPr lang="en-US" dirty="0" err="1" smtClean="0"/>
              <a:t>baz</a:t>
            </a:r>
            <a:r>
              <a:rPr lang="en-US" dirty="0" smtClean="0"/>
              <a:t>.</a:t>
            </a:r>
          </a:p>
          <a:p>
            <a:pPr lvl="1"/>
            <a:r>
              <a:rPr lang="en-US" dirty="0" smtClean="0"/>
              <a:t>Acquire read lock on /home</a:t>
            </a:r>
          </a:p>
          <a:p>
            <a:pPr lvl="1"/>
            <a:r>
              <a:rPr lang="en-US" dirty="0" smtClean="0"/>
              <a:t>Acquire read lock on /</a:t>
            </a:r>
            <a:r>
              <a:rPr lang="en-US" dirty="0" smtClean="0"/>
              <a:t>home/user</a:t>
            </a:r>
          </a:p>
          <a:p>
            <a:pPr lvl="1"/>
            <a:r>
              <a:rPr lang="en-US" dirty="0" smtClean="0"/>
              <a:t>Acquire </a:t>
            </a:r>
            <a:r>
              <a:rPr lang="en-US" dirty="0" smtClean="0"/>
              <a:t>write lock </a:t>
            </a:r>
            <a:r>
              <a:rPr lang="en-US" dirty="0" smtClean="0"/>
              <a:t>on /</a:t>
            </a:r>
            <a:r>
              <a:rPr lang="en-US" dirty="0" smtClean="0"/>
              <a:t>home/user/</a:t>
            </a:r>
            <a:r>
              <a:rPr lang="en-US" dirty="0" err="1" smtClean="0"/>
              <a:t>foo</a:t>
            </a:r>
            <a:endParaRPr lang="en-US" dirty="0" smtClean="0"/>
          </a:p>
          <a:p>
            <a:pPr lvl="1"/>
            <a:r>
              <a:rPr lang="en-US" dirty="0" smtClean="0"/>
              <a:t>Acquire write lock on /</a:t>
            </a:r>
            <a:r>
              <a:rPr lang="en-US" dirty="0" smtClean="0"/>
              <a:t>home/user/</a:t>
            </a:r>
            <a:r>
              <a:rPr lang="en-US" dirty="0" err="1" smtClean="0"/>
              <a:t>baz</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Master Operation</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u="sng" dirty="0" smtClean="0"/>
              <a:t>Creation:</a:t>
            </a:r>
            <a:r>
              <a:rPr lang="en-US" dirty="0" smtClean="0"/>
              <a:t> When the master machine creates a new chunk it chooses where to place the initially empty replicas. It takes 3 things into consideration:</a:t>
            </a:r>
          </a:p>
          <a:p>
            <a:pPr lvl="1"/>
            <a:r>
              <a:rPr lang="en-US" dirty="0" smtClean="0"/>
              <a:t>Chunkservers with below-average disk space </a:t>
            </a:r>
            <a:r>
              <a:rPr lang="en-US" dirty="0" smtClean="0"/>
              <a:t>utilization</a:t>
            </a:r>
            <a:endParaRPr lang="en-US" dirty="0" smtClean="0"/>
          </a:p>
          <a:p>
            <a:pPr lvl="1"/>
            <a:r>
              <a:rPr lang="en-US" dirty="0" smtClean="0"/>
              <a:t>We want </a:t>
            </a:r>
            <a:r>
              <a:rPr lang="en-US" dirty="0" smtClean="0"/>
              <a:t>to limit </a:t>
            </a:r>
            <a:r>
              <a:rPr lang="en-US" dirty="0" smtClean="0"/>
              <a:t>the number of “recent” creations on each chunkserver</a:t>
            </a:r>
            <a:r>
              <a:rPr lang="en-US" dirty="0" smtClean="0"/>
              <a:t>.</a:t>
            </a:r>
          </a:p>
          <a:p>
            <a:pPr lvl="1"/>
            <a:r>
              <a:rPr lang="en-US" dirty="0" smtClean="0"/>
              <a:t>Spread </a:t>
            </a:r>
            <a:r>
              <a:rPr lang="en-US" dirty="0" smtClean="0"/>
              <a:t>replicas of a </a:t>
            </a:r>
            <a:r>
              <a:rPr lang="en-US" dirty="0" smtClean="0"/>
              <a:t>chunk across </a:t>
            </a:r>
            <a:r>
              <a:rPr lang="en-US" dirty="0" smtClean="0"/>
              <a:t>racks</a:t>
            </a:r>
            <a:r>
              <a:rPr lang="en-US" dirty="0" smtClean="0"/>
              <a:t>.</a:t>
            </a:r>
          </a:p>
          <a:p>
            <a:r>
              <a:rPr lang="en-US" u="sng" dirty="0" smtClean="0"/>
              <a:t>Re-replication</a:t>
            </a:r>
            <a:r>
              <a:rPr lang="en-US" dirty="0" smtClean="0"/>
              <a:t>: </a:t>
            </a:r>
            <a:r>
              <a:rPr lang="en-US" dirty="0" smtClean="0"/>
              <a:t>This is done when </a:t>
            </a:r>
            <a:r>
              <a:rPr lang="en-US" dirty="0" smtClean="0"/>
              <a:t>the </a:t>
            </a:r>
            <a:r>
              <a:rPr lang="en-US" dirty="0" smtClean="0"/>
              <a:t>number of </a:t>
            </a:r>
            <a:r>
              <a:rPr lang="en-US" dirty="0" smtClean="0"/>
              <a:t>available replicas falls below a user-specified </a:t>
            </a:r>
            <a:r>
              <a:rPr lang="en-US" dirty="0" smtClean="0"/>
              <a:t>goal.</a:t>
            </a:r>
          </a:p>
          <a:p>
            <a:pPr lvl="1"/>
            <a:r>
              <a:rPr lang="en-US" dirty="0" smtClean="0"/>
              <a:t>Highest priority given to chunks blocking client progress</a:t>
            </a:r>
          </a:p>
          <a:p>
            <a:r>
              <a:rPr lang="en-US" u="sng" dirty="0" smtClean="0"/>
              <a:t>Rebalancing:</a:t>
            </a:r>
            <a:r>
              <a:rPr lang="en-US" dirty="0" smtClean="0"/>
              <a:t> The master rebalances replicas periodically: it examines the current replica distribution and moves replicas for better disks pace and load balancing.</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a:xfrm>
            <a:off x="457200" y="1935480"/>
            <a:ext cx="8229600" cy="4389120"/>
          </a:xfrm>
        </p:spPr>
        <p:txBody>
          <a:bodyPr>
            <a:normAutofit fontScale="92500" lnSpcReduction="10000"/>
          </a:bodyPr>
          <a:lstStyle/>
          <a:p>
            <a:r>
              <a:rPr lang="en-US" dirty="0" smtClean="0"/>
              <a:t>When a file is deleted GFS does not remove it from the filesystem immediately, it renames it to a hidden name and gives it a timestamp.</a:t>
            </a:r>
          </a:p>
          <a:p>
            <a:r>
              <a:rPr lang="en-US" dirty="0" smtClean="0"/>
              <a:t>During the master’s scan of the filesystem namespace, it removes files that have been renamed and are at least 3 days old (interval is configurable).</a:t>
            </a:r>
          </a:p>
          <a:p>
            <a:r>
              <a:rPr lang="en-US" dirty="0" smtClean="0"/>
              <a:t>This erases the metadata associated to those chunks, and the chunks become orphaned.</a:t>
            </a:r>
          </a:p>
          <a:p>
            <a:r>
              <a:rPr lang="en-US" dirty="0" smtClean="0"/>
              <a:t>To identify this chunks the master server sends a requests a list of chunks from a chunkserver, and responds with a list of chunks that are not associated to any file.</a:t>
            </a:r>
          </a:p>
          <a:p>
            <a:r>
              <a:rPr lang="en-US" dirty="0" smtClean="0"/>
              <a:t>The chunkserver then is free to delete those chunks.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a:t>
            </a:r>
            <a:r>
              <a:rPr lang="en-US" dirty="0" smtClean="0">
                <a:hlinkClick r:id="rId2"/>
              </a:rPr>
              <a:t>The Google file system</a:t>
            </a:r>
            <a:r>
              <a:rPr lang="en-US" dirty="0" smtClean="0"/>
              <a:t>. In </a:t>
            </a:r>
            <a:r>
              <a:rPr lang="en-US" i="1" dirty="0" smtClean="0"/>
              <a:t>19th Symposium on Operating Systems Principles</a:t>
            </a:r>
            <a:r>
              <a:rPr lang="en-US" dirty="0" smtClean="0"/>
              <a:t>, pages 29-43, Lake George, New York, 2003.</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Thank You!</a:t>
            </a:r>
            <a:endParaRPr lang="en-US" dirty="0"/>
          </a:p>
        </p:txBody>
      </p:sp>
      <p:sp>
        <p:nvSpPr>
          <p:cNvPr id="6" name="Title 3"/>
          <p:cNvSpPr txBox="1">
            <a:spLocks/>
          </p:cNvSpPr>
          <p:nvPr/>
        </p:nvSpPr>
        <p:spPr>
          <a:xfrm>
            <a:off x="533400" y="4038600"/>
            <a:ext cx="7772400" cy="1362456"/>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Questions?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Distributed FS, they don’t deal with how the actual data is being stored.</a:t>
            </a:r>
          </a:p>
          <a:p>
            <a:r>
              <a:rPr lang="en-US" dirty="0" smtClean="0"/>
              <a:t>Concurrency – locks.. Etc.</a:t>
            </a:r>
          </a:p>
          <a:p>
            <a:r>
              <a:rPr lang="en-US" dirty="0" smtClean="0"/>
              <a:t>Replication data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a:t>
            </a:r>
            <a:r>
              <a:rPr lang="en-US" dirty="0" smtClean="0"/>
              <a:t>Use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2174748"/>
            <a:ext cx="6629400" cy="38450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4"/>
            </a:pPr>
            <a:r>
              <a:rPr lang="en-US" dirty="0" smtClean="0"/>
              <a:t>Once all the replicas have acknowledged receiving the data the client sends a write request to the primary. </a:t>
            </a:r>
          </a:p>
          <a:p>
            <a:pPr marL="880110" lvl="1" indent="-514350"/>
            <a:r>
              <a:rPr lang="en-US" dirty="0" smtClean="0"/>
              <a:t>Specifies the order of how the data needs to be written.</a:t>
            </a:r>
          </a:p>
          <a:p>
            <a:pPr marL="880110" lvl="1" indent="-514350"/>
            <a:r>
              <a:rPr lang="en-US" dirty="0" smtClean="0"/>
              <a:t>The primary assigns a consecutive serial number to all the mutations it receives.</a:t>
            </a:r>
          </a:p>
          <a:p>
            <a:pPr marL="880110" lvl="1" indent="-514350"/>
            <a:r>
              <a:rPr lang="en-US" dirty="0" smtClean="0"/>
              <a:t>Applies the mutation to its own local state in serial number order.</a:t>
            </a:r>
          </a:p>
          <a:p>
            <a:pPr marL="514350" indent="-514350">
              <a:buFont typeface="+mj-lt"/>
              <a:buAutoNum type="arabicPeriod" startAt="4"/>
            </a:pPr>
            <a:r>
              <a:rPr lang="en-US" dirty="0" smtClean="0"/>
              <a:t>The primary forwards the write request to all the secondary replicas, and each replica applies the mutations the same way.</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2514600" y="3276600"/>
            <a:ext cx="5638800" cy="685800"/>
            <a:chOff x="2514600" y="3276600"/>
            <a:chExt cx="5638800" cy="685800"/>
          </a:xfrm>
        </p:grpSpPr>
        <p:grpSp>
          <p:nvGrpSpPr>
            <p:cNvPr id="5" name="Group 31"/>
            <p:cNvGrpSpPr/>
            <p:nvPr/>
          </p:nvGrpSpPr>
          <p:grpSpPr>
            <a:xfrm>
              <a:off x="2514600" y="3276600"/>
              <a:ext cx="1143000" cy="685800"/>
              <a:chOff x="990600" y="2286000"/>
              <a:chExt cx="1143000" cy="685800"/>
            </a:xfrm>
          </p:grpSpPr>
          <p:sp>
            <p:nvSpPr>
              <p:cNvPr id="18" name="Rectangle 17"/>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6" name="Group 39"/>
            <p:cNvGrpSpPr/>
            <p:nvPr/>
          </p:nvGrpSpPr>
          <p:grpSpPr>
            <a:xfrm>
              <a:off x="4419600" y="3276600"/>
              <a:ext cx="1143000" cy="685800"/>
              <a:chOff x="2362200" y="3276600"/>
              <a:chExt cx="1143000" cy="685800"/>
            </a:xfrm>
          </p:grpSpPr>
          <p:sp>
            <p:nvSpPr>
              <p:cNvPr id="15" name="Rectangle 14"/>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7" name="Group 40"/>
            <p:cNvGrpSpPr/>
            <p:nvPr/>
          </p:nvGrpSpPr>
          <p:grpSpPr>
            <a:xfrm>
              <a:off x="5715000" y="3276600"/>
              <a:ext cx="1143000" cy="685800"/>
              <a:chOff x="2362200" y="3276600"/>
              <a:chExt cx="1143000" cy="685800"/>
            </a:xfrm>
          </p:grpSpPr>
          <p:sp>
            <p:nvSpPr>
              <p:cNvPr id="12" name="Rectangle 11"/>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8" name="Group 44"/>
            <p:cNvGrpSpPr/>
            <p:nvPr/>
          </p:nvGrpSpPr>
          <p:grpSpPr>
            <a:xfrm>
              <a:off x="7010400" y="3276600"/>
              <a:ext cx="1143000" cy="685800"/>
              <a:chOff x="2362200" y="3276600"/>
              <a:chExt cx="1143000" cy="685800"/>
            </a:xfrm>
          </p:grpSpPr>
          <p:sp>
            <p:nvSpPr>
              <p:cNvPr id="9" name="Rectangle 8"/>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grpSp>
        <p:nvGrpSpPr>
          <p:cNvPr id="21" name="Group 20"/>
          <p:cNvGrpSpPr/>
          <p:nvPr/>
        </p:nvGrpSpPr>
        <p:grpSpPr>
          <a:xfrm>
            <a:off x="2514600" y="2286000"/>
            <a:ext cx="5638800" cy="685800"/>
            <a:chOff x="2514600" y="2286000"/>
            <a:chExt cx="5638800" cy="685800"/>
          </a:xfrm>
        </p:grpSpPr>
        <p:grpSp>
          <p:nvGrpSpPr>
            <p:cNvPr id="22" name="Group 28"/>
            <p:cNvGrpSpPr/>
            <p:nvPr/>
          </p:nvGrpSpPr>
          <p:grpSpPr>
            <a:xfrm>
              <a:off x="2514600" y="2286000"/>
              <a:ext cx="1143000" cy="685800"/>
              <a:chOff x="990600" y="2286000"/>
              <a:chExt cx="1143000" cy="685800"/>
            </a:xfrm>
          </p:grpSpPr>
          <p:sp>
            <p:nvSpPr>
              <p:cNvPr id="35" name="Rectangle 20"/>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1"/>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Rectangle 22"/>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3" name="Group 29"/>
            <p:cNvGrpSpPr/>
            <p:nvPr/>
          </p:nvGrpSpPr>
          <p:grpSpPr>
            <a:xfrm>
              <a:off x="4419600" y="2286000"/>
              <a:ext cx="1143000" cy="685800"/>
              <a:chOff x="2362200" y="2286000"/>
              <a:chExt cx="1143000" cy="685800"/>
            </a:xfrm>
          </p:grpSpPr>
          <p:sp>
            <p:nvSpPr>
              <p:cNvPr id="32" name="Rectangle 31"/>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33"/>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4" name="Group 48"/>
            <p:cNvGrpSpPr/>
            <p:nvPr/>
          </p:nvGrpSpPr>
          <p:grpSpPr>
            <a:xfrm>
              <a:off x="5715000" y="2286000"/>
              <a:ext cx="1143000" cy="685800"/>
              <a:chOff x="2362200" y="2286000"/>
              <a:chExt cx="1143000" cy="685800"/>
            </a:xfrm>
          </p:grpSpPr>
          <p:sp>
            <p:nvSpPr>
              <p:cNvPr id="29" name="Rectangle 28"/>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30"/>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5" name="Group 52"/>
            <p:cNvGrpSpPr/>
            <p:nvPr/>
          </p:nvGrpSpPr>
          <p:grpSpPr>
            <a:xfrm>
              <a:off x="7010400" y="2286000"/>
              <a:ext cx="1143000" cy="685800"/>
              <a:chOff x="2362200" y="2286000"/>
              <a:chExt cx="1143000" cy="685800"/>
            </a:xfrm>
          </p:grpSpPr>
          <p:sp>
            <p:nvSpPr>
              <p:cNvPr id="26" name="Rectangle 25"/>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ectangle 27"/>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grpSp>
        <p:nvGrpSpPr>
          <p:cNvPr id="38" name="Group 37"/>
          <p:cNvGrpSpPr/>
          <p:nvPr/>
        </p:nvGrpSpPr>
        <p:grpSpPr>
          <a:xfrm>
            <a:off x="2514600" y="4343400"/>
            <a:ext cx="5638800" cy="685800"/>
            <a:chOff x="2514600" y="4343400"/>
            <a:chExt cx="5638800" cy="685800"/>
          </a:xfrm>
        </p:grpSpPr>
        <p:grpSp>
          <p:nvGrpSpPr>
            <p:cNvPr id="39" name="Group 31"/>
            <p:cNvGrpSpPr/>
            <p:nvPr/>
          </p:nvGrpSpPr>
          <p:grpSpPr>
            <a:xfrm>
              <a:off x="2514600" y="4343400"/>
              <a:ext cx="1143000" cy="685800"/>
              <a:chOff x="990600" y="2286000"/>
              <a:chExt cx="1143000" cy="685800"/>
            </a:xfrm>
          </p:grpSpPr>
          <p:sp>
            <p:nvSpPr>
              <p:cNvPr id="50" name="Rectangle 49"/>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Rectangle 51"/>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sp>
          <p:nvSpPr>
            <p:cNvPr id="40" name="Rectangle 39"/>
            <p:cNvSpPr/>
            <p:nvPr/>
          </p:nvSpPr>
          <p:spPr>
            <a:xfrm>
              <a:off x="4419600" y="48006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4196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Rectangle 41"/>
            <p:cNvSpPr/>
            <p:nvPr/>
          </p:nvSpPr>
          <p:spPr>
            <a:xfrm>
              <a:off x="4419600" y="45720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43" name="Rectangle 42"/>
            <p:cNvSpPr/>
            <p:nvPr/>
          </p:nvSpPr>
          <p:spPr>
            <a:xfrm>
              <a:off x="5715000" y="4572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7150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p:cNvSpPr/>
            <p:nvPr/>
          </p:nvSpPr>
          <p:spPr>
            <a:xfrm>
              <a:off x="5715000" y="48006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nvGrpSpPr>
            <p:cNvPr id="46" name="Group 45"/>
            <p:cNvGrpSpPr/>
            <p:nvPr/>
          </p:nvGrpSpPr>
          <p:grpSpPr>
            <a:xfrm>
              <a:off x="7010400" y="4343400"/>
              <a:ext cx="1143000" cy="685800"/>
              <a:chOff x="2362200" y="3276600"/>
              <a:chExt cx="1143000" cy="685800"/>
            </a:xfrm>
          </p:grpSpPr>
          <p:sp>
            <p:nvSpPr>
              <p:cNvPr id="47" name="Rectangle 46"/>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Rectangle 48"/>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Filesystem</a:t>
            </a:r>
            <a:br>
              <a:rPr lang="en-US" dirty="0" smtClean="0"/>
            </a:br>
            <a:endParaRPr lang="en-US" dirty="0"/>
          </a:p>
        </p:txBody>
      </p:sp>
      <p:grpSp>
        <p:nvGrpSpPr>
          <p:cNvPr id="16" name="Group 15"/>
          <p:cNvGrpSpPr/>
          <p:nvPr/>
        </p:nvGrpSpPr>
        <p:grpSpPr>
          <a:xfrm>
            <a:off x="4953000" y="3733800"/>
            <a:ext cx="3733800" cy="2362200"/>
            <a:chOff x="4876800" y="4191000"/>
            <a:chExt cx="3733800" cy="2362200"/>
          </a:xfrm>
        </p:grpSpPr>
        <p:sp>
          <p:nvSpPr>
            <p:cNvPr id="13" name="Rectangle 12"/>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4"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15" name="TextBox 14"/>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N</a:t>
              </a:r>
              <a:endParaRPr lang="en-US" dirty="0">
                <a:solidFill>
                  <a:schemeClr val="bg1"/>
                </a:solidFill>
              </a:endParaRPr>
            </a:p>
          </p:txBody>
        </p:sp>
      </p:grpSp>
      <p:grpSp>
        <p:nvGrpSpPr>
          <p:cNvPr id="21" name="Group 20"/>
          <p:cNvGrpSpPr/>
          <p:nvPr/>
        </p:nvGrpSpPr>
        <p:grpSpPr>
          <a:xfrm>
            <a:off x="457200" y="3733800"/>
            <a:ext cx="3733800" cy="2362200"/>
            <a:chOff x="4876800" y="4191000"/>
            <a:chExt cx="3733800" cy="2362200"/>
          </a:xfrm>
        </p:grpSpPr>
        <p:sp>
          <p:nvSpPr>
            <p:cNvPr id="22" name="Rectangle 21"/>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23"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24" name="TextBox 23"/>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1</a:t>
              </a:r>
              <a:endParaRPr lang="en-US" dirty="0">
                <a:solidFill>
                  <a:schemeClr val="bg1"/>
                </a:solidFill>
              </a:endParaRPr>
            </a:p>
          </p:txBody>
        </p:sp>
      </p:grpSp>
      <p:sp>
        <p:nvSpPr>
          <p:cNvPr id="25" name="Rectangle 24"/>
          <p:cNvSpPr/>
          <p:nvPr/>
        </p:nvSpPr>
        <p:spPr>
          <a:xfrm>
            <a:off x="838200" y="2667000"/>
            <a:ext cx="76200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300" dirty="0" smtClean="0"/>
              <a:t>Distributed    Filesystem</a:t>
            </a:r>
            <a:endParaRPr lang="en-US" sz="2400" b="1" spc="300" dirty="0"/>
          </a:p>
        </p:txBody>
      </p:sp>
      <p:cxnSp>
        <p:nvCxnSpPr>
          <p:cNvPr id="27" name="Straight Connector 26"/>
          <p:cNvCxnSpPr/>
          <p:nvPr/>
        </p:nvCxnSpPr>
        <p:spPr>
          <a:xfrm rot="5400000">
            <a:off x="2781300" y="3543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049294" y="3542506"/>
            <a:ext cx="381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1828800" y="1828800"/>
            <a:ext cx="5781675"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a:t>
            </a:r>
            <a:endParaRPr lang="en-US" dirty="0"/>
          </a:p>
        </p:txBody>
      </p:sp>
      <p:sp>
        <p:nvSpPr>
          <p:cNvPr id="3" name="Content Placeholder 2"/>
          <p:cNvSpPr>
            <a:spLocks noGrp="1"/>
          </p:cNvSpPr>
          <p:nvPr>
            <p:ph idx="1"/>
          </p:nvPr>
        </p:nvSpPr>
        <p:spPr/>
        <p:txBody>
          <a:bodyPr/>
          <a:lstStyle/>
          <a:p>
            <a:r>
              <a:rPr lang="en-US" dirty="0" smtClean="0"/>
              <a:t>A mechanism to create quickly branch copies or checkpoints.</a:t>
            </a:r>
          </a:p>
          <a:p>
            <a:pPr lvl="1"/>
            <a:r>
              <a:rPr lang="en-US" dirty="0" smtClean="0"/>
              <a:t>Client tells Master that it wants to create a snapshot.</a:t>
            </a:r>
          </a:p>
          <a:p>
            <a:pPr lvl="1"/>
            <a:r>
              <a:rPr lang="en-US" dirty="0" smtClean="0"/>
              <a:t>Revokes any outstanding leases on the files it wants to do a snapshot on.</a:t>
            </a:r>
          </a:p>
          <a:p>
            <a:pPr lvl="1"/>
            <a:r>
              <a:rPr lang="en-US" dirty="0" smtClean="0"/>
              <a:t>Master logs the operation to disk, and then duplicates the metadata for source file or directory tree.</a:t>
            </a:r>
          </a:p>
          <a:p>
            <a:pPr lvl="1"/>
            <a:r>
              <a:rPr lang="en-US" dirty="0" smtClean="0"/>
              <a:t>Master  asks each chunkserver that has the current replica of </a:t>
            </a:r>
            <a:r>
              <a:rPr lang="en-US" dirty="0" err="1" smtClean="0"/>
              <a:t>filehandle</a:t>
            </a:r>
            <a:r>
              <a:rPr lang="en-US" dirty="0" smtClean="0"/>
              <a:t> </a:t>
            </a:r>
          </a:p>
          <a:p>
            <a:pPr lvl="1"/>
            <a:endParaRPr lang="en-US" dirty="0" smtClean="0"/>
          </a:p>
          <a:p>
            <a:pPr lvl="1"/>
            <a:endParaRPr lang="en-US" dirty="0" smtClean="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Distributed Filesystems</a:t>
            </a:r>
          </a:p>
          <a:p>
            <a:r>
              <a:rPr lang="en-US" dirty="0" smtClean="0">
                <a:solidFill>
                  <a:srgbClr val="FF0000"/>
                </a:solidFill>
              </a:rPr>
              <a:t>Motivation</a:t>
            </a:r>
          </a:p>
          <a:p>
            <a:r>
              <a:rPr lang="en-US" dirty="0" smtClean="0"/>
              <a:t>Google Filesystem </a:t>
            </a:r>
            <a:r>
              <a:rPr lang="en-US" dirty="0" smtClean="0"/>
              <a:t>Architecture</a:t>
            </a:r>
          </a:p>
          <a:p>
            <a:pPr lvl="1"/>
            <a:r>
              <a:rPr lang="en-US" dirty="0" smtClean="0"/>
              <a:t>Chunkservers</a:t>
            </a:r>
          </a:p>
          <a:p>
            <a:pPr lvl="1"/>
            <a:r>
              <a:rPr lang="en-US" dirty="0" smtClean="0"/>
              <a:t>Master</a:t>
            </a:r>
          </a:p>
          <a:p>
            <a:pPr lvl="2"/>
            <a:r>
              <a:rPr lang="en-US" dirty="0" smtClean="0"/>
              <a:t>Metadata</a:t>
            </a:r>
          </a:p>
          <a:p>
            <a:pPr lvl="2"/>
            <a:r>
              <a:rPr lang="en-US" dirty="0" smtClean="0"/>
              <a:t>System-Wide Operations</a:t>
            </a:r>
            <a:endParaRPr lang="en-US" dirty="0" smtClean="0"/>
          </a:p>
          <a:p>
            <a:r>
              <a:rPr lang="en-US" dirty="0" smtClean="0"/>
              <a:t>Consistency </a:t>
            </a:r>
            <a:r>
              <a:rPr lang="en-US" dirty="0" smtClean="0"/>
              <a:t>Model</a:t>
            </a:r>
          </a:p>
          <a:p>
            <a:r>
              <a:rPr lang="en-US" dirty="0" smtClean="0"/>
              <a:t>File </a:t>
            </a:r>
            <a:r>
              <a:rPr lang="en-US" dirty="0" smtClean="0"/>
              <a:t>Mutation</a:t>
            </a:r>
          </a:p>
          <a:p>
            <a:r>
              <a:rPr lang="en-US" dirty="0" smtClean="0"/>
              <a:t>Real World Benchmarks</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Component failures are the norm rather than the exception.</a:t>
            </a:r>
          </a:p>
          <a:p>
            <a:r>
              <a:rPr lang="en-US" dirty="0" smtClean="0"/>
              <a:t>Files are huge by traditional standards. </a:t>
            </a:r>
          </a:p>
          <a:p>
            <a:r>
              <a:rPr lang="en-US" dirty="0" smtClean="0"/>
              <a:t>Google Client Applications seldom overwrite the files. Most often they read from them, or write at the end of the file. (append)</a:t>
            </a:r>
          </a:p>
          <a:p>
            <a:r>
              <a:rPr lang="en-US" dirty="0" smtClean="0"/>
              <a:t>Co-designing the applications and the filesystem API benefits the overall system. Primitives can be created specific to the Google applications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Distributed Filesystems</a:t>
            </a:r>
          </a:p>
          <a:p>
            <a:r>
              <a:rPr lang="en-US" dirty="0" smtClean="0"/>
              <a:t>Motivation</a:t>
            </a:r>
          </a:p>
          <a:p>
            <a:r>
              <a:rPr lang="en-US" dirty="0" smtClean="0">
                <a:solidFill>
                  <a:srgbClr val="FF0000"/>
                </a:solidFill>
              </a:rPr>
              <a:t>Google Filesystem </a:t>
            </a:r>
            <a:r>
              <a:rPr lang="en-US" dirty="0" smtClean="0">
                <a:solidFill>
                  <a:srgbClr val="FF0000"/>
                </a:solidFill>
              </a:rPr>
              <a:t>Architecture</a:t>
            </a:r>
          </a:p>
          <a:p>
            <a:pPr lvl="1"/>
            <a:r>
              <a:rPr lang="en-US" dirty="0" smtClean="0"/>
              <a:t>Chunkservers</a:t>
            </a:r>
          </a:p>
          <a:p>
            <a:pPr lvl="1"/>
            <a:r>
              <a:rPr lang="en-US" dirty="0" smtClean="0"/>
              <a:t>Master</a:t>
            </a:r>
          </a:p>
          <a:p>
            <a:pPr lvl="2"/>
            <a:r>
              <a:rPr lang="en-US" dirty="0" smtClean="0"/>
              <a:t>Metadata</a:t>
            </a:r>
          </a:p>
          <a:p>
            <a:pPr lvl="2"/>
            <a:r>
              <a:rPr lang="en-US" dirty="0" smtClean="0"/>
              <a:t>System-Wide Operations</a:t>
            </a:r>
            <a:endParaRPr lang="en-US" dirty="0" smtClean="0"/>
          </a:p>
          <a:p>
            <a:r>
              <a:rPr lang="en-US" dirty="0" smtClean="0"/>
              <a:t>Consistency </a:t>
            </a:r>
            <a:r>
              <a:rPr lang="en-US" dirty="0" smtClean="0"/>
              <a:t>Model</a:t>
            </a:r>
          </a:p>
          <a:p>
            <a:r>
              <a:rPr lang="en-US" dirty="0" smtClean="0"/>
              <a:t>File </a:t>
            </a:r>
            <a:r>
              <a:rPr lang="en-US" dirty="0" smtClean="0"/>
              <a:t>Mutation</a:t>
            </a:r>
          </a:p>
          <a:p>
            <a:r>
              <a:rPr lang="en-US" dirty="0" smtClean="0"/>
              <a:t>Real World Benchmarks</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sp>
        <p:nvSpPr>
          <p:cNvPr id="3" name="Content Placeholder 2"/>
          <p:cNvSpPr>
            <a:spLocks noGrp="1"/>
          </p:cNvSpPr>
          <p:nvPr>
            <p:ph idx="1"/>
          </p:nvPr>
        </p:nvSpPr>
        <p:spPr/>
        <p:txBody>
          <a:bodyPr>
            <a:normAutofit/>
          </a:bodyPr>
          <a:lstStyle/>
          <a:p>
            <a:r>
              <a:rPr lang="en-US" dirty="0" smtClean="0"/>
              <a:t>Consists of a </a:t>
            </a:r>
            <a:r>
              <a:rPr lang="en-US" u="sng" dirty="0" smtClean="0"/>
              <a:t>single master </a:t>
            </a:r>
            <a:r>
              <a:rPr lang="en-US" dirty="0" smtClean="0"/>
              <a:t>and multiple </a:t>
            </a:r>
            <a:r>
              <a:rPr lang="en-US" u="sng" dirty="0" smtClean="0"/>
              <a:t>chunkservers</a:t>
            </a:r>
            <a:r>
              <a:rPr lang="en-US" dirty="0" smtClean="0"/>
              <a:t>. </a:t>
            </a:r>
          </a:p>
          <a:p>
            <a:r>
              <a:rPr lang="en-US" dirty="0" smtClean="0"/>
              <a:t>Multiple Clients access this architecture at once.</a:t>
            </a:r>
          </a:p>
          <a:p>
            <a:r>
              <a:rPr lang="en-US" dirty="0" smtClean="0"/>
              <a:t>A machine can act both as a client of the filesystem architecture, and as a chunkserver.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4177</TotalTime>
  <Words>1825</Words>
  <Application>Microsoft Office PowerPoint</Application>
  <PresentationFormat>On-screen Show (4:3)</PresentationFormat>
  <Paragraphs>241</Paragraphs>
  <Slides>40</Slides>
  <Notes>0</Notes>
  <HiddenSlides>1</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Google File System</vt:lpstr>
      <vt:lpstr>Outline</vt:lpstr>
      <vt:lpstr>Distributed File system</vt:lpstr>
      <vt:lpstr>Distributed Filesystem </vt:lpstr>
      <vt:lpstr>Outline</vt:lpstr>
      <vt:lpstr>Motivation</vt:lpstr>
      <vt:lpstr>Outline</vt:lpstr>
      <vt:lpstr>Google Filesystem Architecture</vt:lpstr>
      <vt:lpstr>Google Filesystem Architecture</vt:lpstr>
      <vt:lpstr>Outline</vt:lpstr>
      <vt:lpstr>Chunkservers</vt:lpstr>
      <vt:lpstr>Outline</vt:lpstr>
      <vt:lpstr>GFS Master</vt:lpstr>
      <vt:lpstr>How would one read a file?</vt:lpstr>
      <vt:lpstr>The Metadata</vt:lpstr>
      <vt:lpstr>The Operations Log </vt:lpstr>
      <vt:lpstr>Chunk Locations.</vt:lpstr>
      <vt:lpstr>GFS Master</vt:lpstr>
      <vt:lpstr>Consistency Model .:. 3 Different States.</vt:lpstr>
      <vt:lpstr>Consistency Model</vt:lpstr>
      <vt:lpstr>Implications for GFS Applications</vt:lpstr>
      <vt:lpstr>Leases and Mutation Order</vt:lpstr>
      <vt:lpstr>Steps to perform a mutation.</vt:lpstr>
      <vt:lpstr>Leases and Mutation Order</vt:lpstr>
      <vt:lpstr>Steps to perform a mutation.</vt:lpstr>
      <vt:lpstr>Leases and Mutation Order</vt:lpstr>
      <vt:lpstr>Steps to perform a mutation.</vt:lpstr>
      <vt:lpstr>Leases and Mutation Order</vt:lpstr>
      <vt:lpstr>Atomic Record Appends</vt:lpstr>
      <vt:lpstr>Master Operation</vt:lpstr>
      <vt:lpstr>A short example.</vt:lpstr>
      <vt:lpstr>Master Operation </vt:lpstr>
      <vt:lpstr>Garbage collection</vt:lpstr>
      <vt:lpstr>References</vt:lpstr>
      <vt:lpstr>Thank You!</vt:lpstr>
      <vt:lpstr>Slide 36</vt:lpstr>
      <vt:lpstr>Real World Use</vt:lpstr>
      <vt:lpstr>Steps to perform a mutation.</vt:lpstr>
      <vt:lpstr>Slide 39</vt:lpstr>
      <vt:lpstr>Snapshot</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Viper</dc:creator>
  <cp:lastModifiedBy>Viper</cp:lastModifiedBy>
  <cp:revision>469</cp:revision>
  <dcterms:created xsi:type="dcterms:W3CDTF">2010-03-11T20:34:24Z</dcterms:created>
  <dcterms:modified xsi:type="dcterms:W3CDTF">2010-03-18T19:55:51Z</dcterms:modified>
</cp:coreProperties>
</file>