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99" r:id="rId6"/>
    <p:sldId id="262" r:id="rId7"/>
    <p:sldId id="300" r:id="rId8"/>
    <p:sldId id="265" r:id="rId9"/>
    <p:sldId id="260" r:id="rId10"/>
    <p:sldId id="268" r:id="rId11"/>
    <p:sldId id="266" r:id="rId12"/>
    <p:sldId id="295" r:id="rId13"/>
    <p:sldId id="269" r:id="rId14"/>
    <p:sldId id="261" r:id="rId15"/>
    <p:sldId id="271" r:id="rId16"/>
    <p:sldId id="298" r:id="rId17"/>
    <p:sldId id="308" r:id="rId18"/>
    <p:sldId id="314" r:id="rId19"/>
    <p:sldId id="304" r:id="rId20"/>
    <p:sldId id="305" r:id="rId21"/>
    <p:sldId id="310" r:id="rId22"/>
    <p:sldId id="272" r:id="rId23"/>
    <p:sldId id="278" r:id="rId24"/>
    <p:sldId id="267" r:id="rId25"/>
    <p:sldId id="282" r:id="rId26"/>
    <p:sldId id="281" r:id="rId27"/>
    <p:sldId id="280" r:id="rId28"/>
    <p:sldId id="283" r:id="rId29"/>
    <p:sldId id="285" r:id="rId30"/>
    <p:sldId id="311" r:id="rId31"/>
    <p:sldId id="307" r:id="rId32"/>
    <p:sldId id="313" r:id="rId33"/>
    <p:sldId id="287" r:id="rId34"/>
    <p:sldId id="288" r:id="rId35"/>
    <p:sldId id="306" r:id="rId36"/>
    <p:sldId id="276" r:id="rId37"/>
    <p:sldId id="277"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94" autoAdjust="0"/>
    <p:restoredTop sz="98886" autoAdjust="0"/>
  </p:normalViewPr>
  <p:slideViewPr>
    <p:cSldViewPr>
      <p:cViewPr varScale="1">
        <p:scale>
          <a:sx n="108" d="100"/>
          <a:sy n="108" d="100"/>
        </p:scale>
        <p:origin x="-9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B57F-405E-4190-9A69-68FD39D3BA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838CE90-635F-45F0-8FA5-3C9A73CC0B3B}">
      <dgm:prSet phldrT="[Text]"/>
      <dgm:spPr/>
      <dgm:t>
        <a:bodyPr/>
        <a:lstStyle/>
        <a:p>
          <a:r>
            <a:rPr lang="en-US" dirty="0" smtClean="0"/>
            <a:t>defined</a:t>
          </a:r>
          <a:endParaRPr lang="en-US" dirty="0"/>
        </a:p>
      </dgm:t>
    </dgm:pt>
    <dgm:pt modelId="{C1A5D790-39C2-4804-964C-101E58C2AAB8}" type="parTrans" cxnId="{8F1A40BC-9DD1-4AC4-A52A-6F0419B69E9A}">
      <dgm:prSet/>
      <dgm:spPr/>
      <dgm:t>
        <a:bodyPr/>
        <a:lstStyle/>
        <a:p>
          <a:endParaRPr lang="en-US"/>
        </a:p>
      </dgm:t>
    </dgm:pt>
    <dgm:pt modelId="{F52D5D45-474A-4FE9-A854-B7DC32619C5C}" type="sibTrans" cxnId="{8F1A40BC-9DD1-4AC4-A52A-6F0419B69E9A}">
      <dgm:prSet/>
      <dgm:spPr/>
      <dgm:t>
        <a:bodyPr/>
        <a:lstStyle/>
        <a:p>
          <a:endParaRPr lang="en-US"/>
        </a:p>
      </dgm:t>
    </dgm:pt>
    <dgm:pt modelId="{1483939A-FEFF-4E31-B6FE-136659321441}">
      <dgm:prSet phldrT="[Text]" phldr="1"/>
      <dgm:spPr>
        <a:blipFill rotWithShape="0">
          <a:blip xmlns:r="http://schemas.openxmlformats.org/officeDocument/2006/relationships" r:embed="rId1"/>
          <a:stretch>
            <a:fillRect/>
          </a:stretch>
        </a:blipFill>
      </dgm:spPr>
      <dgm:t>
        <a:bodyPr/>
        <a:lstStyle/>
        <a:p>
          <a:endParaRPr lang="en-US" dirty="0"/>
        </a:p>
      </dgm:t>
    </dgm:pt>
    <dgm:pt modelId="{F8EE70B6-5E81-489B-837F-AB983914281C}" type="parTrans" cxnId="{8B254B04-889C-4042-AB01-2A95EF699A95}">
      <dgm:prSet/>
      <dgm:spPr/>
      <dgm:t>
        <a:bodyPr/>
        <a:lstStyle/>
        <a:p>
          <a:endParaRPr lang="en-US"/>
        </a:p>
      </dgm:t>
    </dgm:pt>
    <dgm:pt modelId="{E45AAFDA-E077-4733-BD7B-E4F5602A2A48}" type="sibTrans" cxnId="{8B254B04-889C-4042-AB01-2A95EF699A95}">
      <dgm:prSet/>
      <dgm:spPr/>
      <dgm:t>
        <a:bodyPr/>
        <a:lstStyle/>
        <a:p>
          <a:endParaRPr lang="en-US"/>
        </a:p>
      </dgm:t>
    </dgm:pt>
    <dgm:pt modelId="{9781EB4F-83C8-4C2C-951E-231E97CAB0A5}">
      <dgm:prSet phldrT="[Text]" phldr="1"/>
      <dgm:spPr>
        <a:blipFill rotWithShape="0">
          <a:blip xmlns:r="http://schemas.openxmlformats.org/officeDocument/2006/relationships" r:embed="rId1"/>
          <a:stretch>
            <a:fillRect/>
          </a:stretch>
        </a:blipFill>
      </dgm:spPr>
      <dgm:t>
        <a:bodyPr/>
        <a:lstStyle/>
        <a:p>
          <a:endParaRPr lang="en-US" dirty="0"/>
        </a:p>
      </dgm:t>
    </dgm:pt>
    <dgm:pt modelId="{18D2F691-65AF-47DF-9A5C-BDE2DCE6684F}" type="parTrans" cxnId="{5C5D0DD3-CFCB-4B06-A16E-E41EE4681E93}">
      <dgm:prSet/>
      <dgm:spPr/>
      <dgm:t>
        <a:bodyPr/>
        <a:lstStyle/>
        <a:p>
          <a:endParaRPr lang="en-US"/>
        </a:p>
      </dgm:t>
    </dgm:pt>
    <dgm:pt modelId="{33048334-8599-4E9C-A401-C118E19490B0}" type="sibTrans" cxnId="{5C5D0DD3-CFCB-4B06-A16E-E41EE4681E93}">
      <dgm:prSet/>
      <dgm:spPr/>
      <dgm:t>
        <a:bodyPr/>
        <a:lstStyle/>
        <a:p>
          <a:endParaRPr lang="en-US"/>
        </a:p>
      </dgm:t>
    </dgm:pt>
    <dgm:pt modelId="{93E70391-06A7-47F2-ACA6-69BD182762CF}">
      <dgm:prSet phldrT="[Text]" phldr="1"/>
      <dgm:spPr>
        <a:blipFill rotWithShape="0">
          <a:blip xmlns:r="http://schemas.openxmlformats.org/officeDocument/2006/relationships" r:embed="rId2"/>
          <a:stretch>
            <a:fillRect/>
          </a:stretch>
        </a:blipFill>
      </dgm:spPr>
      <dgm:t>
        <a:bodyPr/>
        <a:lstStyle/>
        <a:p>
          <a:endParaRPr lang="en-US" dirty="0"/>
        </a:p>
      </dgm:t>
    </dgm:pt>
    <dgm:pt modelId="{A76EE32C-F8CB-4ACC-A707-B8687E4A9C10}" type="parTrans" cxnId="{FE9995CC-321A-4892-8B3B-AAF2E6548C70}">
      <dgm:prSet/>
      <dgm:spPr/>
      <dgm:t>
        <a:bodyPr/>
        <a:lstStyle/>
        <a:p>
          <a:endParaRPr lang="en-US"/>
        </a:p>
      </dgm:t>
    </dgm:pt>
    <dgm:pt modelId="{6F426578-9775-4671-96F0-1BC1DCA1A793}" type="sibTrans" cxnId="{FE9995CC-321A-4892-8B3B-AAF2E6548C70}">
      <dgm:prSet/>
      <dgm:spPr/>
      <dgm:t>
        <a:bodyPr/>
        <a:lstStyle/>
        <a:p>
          <a:endParaRPr lang="en-US"/>
        </a:p>
      </dgm:t>
    </dgm:pt>
    <dgm:pt modelId="{15978CC3-AC39-4B1A-97B9-0470994C654F}">
      <dgm:prSet phldrT="[Text]" phldr="1"/>
      <dgm:spPr>
        <a:blipFill rotWithShape="0">
          <a:blip xmlns:r="http://schemas.openxmlformats.org/officeDocument/2006/relationships" r:embed="rId2"/>
          <a:stretch>
            <a:fillRect/>
          </a:stretch>
        </a:blipFill>
      </dgm:spPr>
      <dgm:t>
        <a:bodyPr/>
        <a:lstStyle/>
        <a:p>
          <a:endParaRPr lang="en-US" dirty="0"/>
        </a:p>
      </dgm:t>
    </dgm:pt>
    <dgm:pt modelId="{8E05F1DC-DF01-411A-B537-10A320F325F1}" type="parTrans" cxnId="{E3673CC6-496E-4C1F-86F7-EB8B4FBF168A}">
      <dgm:prSet/>
      <dgm:spPr/>
      <dgm:t>
        <a:bodyPr/>
        <a:lstStyle/>
        <a:p>
          <a:endParaRPr lang="en-US"/>
        </a:p>
      </dgm:t>
    </dgm:pt>
    <dgm:pt modelId="{743539D0-B0E2-491C-B1BF-46C37AA469B7}" type="sibTrans" cxnId="{E3673CC6-496E-4C1F-86F7-EB8B4FBF168A}">
      <dgm:prSet/>
      <dgm:spPr/>
      <dgm:t>
        <a:bodyPr/>
        <a:lstStyle/>
        <a:p>
          <a:endParaRPr lang="en-US"/>
        </a:p>
      </dgm:t>
    </dgm:pt>
    <dgm:pt modelId="{95A806F0-5CB5-485B-952F-B541FC8FF554}">
      <dgm:prSet phldrT="[Text]"/>
      <dgm:spPr/>
      <dgm:t>
        <a:bodyPr/>
        <a:lstStyle/>
        <a:p>
          <a:r>
            <a:rPr lang="en-US" dirty="0" smtClean="0"/>
            <a:t>inconsistent</a:t>
          </a:r>
          <a:endParaRPr lang="en-US" dirty="0"/>
        </a:p>
      </dgm:t>
    </dgm:pt>
    <dgm:pt modelId="{17CF5E13-98A4-4B9E-9344-4B7B740BF032}" type="parTrans" cxnId="{7A072136-C911-4813-ACF1-0A262177CA95}">
      <dgm:prSet/>
      <dgm:spPr/>
      <dgm:t>
        <a:bodyPr/>
        <a:lstStyle/>
        <a:p>
          <a:endParaRPr lang="en-US"/>
        </a:p>
      </dgm:t>
    </dgm:pt>
    <dgm:pt modelId="{F6E4B5C9-63BF-44EC-B8BA-C5E09B9DB4FC}" type="sibTrans" cxnId="{7A072136-C911-4813-ACF1-0A262177CA95}">
      <dgm:prSet/>
      <dgm:spPr/>
      <dgm:t>
        <a:bodyPr/>
        <a:lstStyle/>
        <a:p>
          <a:endParaRPr lang="en-US"/>
        </a:p>
      </dgm:t>
    </dgm:pt>
    <dgm:pt modelId="{A5A2D184-96A1-48FA-A4F8-E4C66852E6B3}">
      <dgm:prSet phldrT="[Text]" phldr="1"/>
      <dgm:spPr>
        <a:blipFill rotWithShape="0">
          <a:blip xmlns:r="http://schemas.openxmlformats.org/officeDocument/2006/relationships" r:embed="rId3"/>
          <a:stretch>
            <a:fillRect/>
          </a:stretch>
        </a:blipFill>
      </dgm:spPr>
      <dgm:t>
        <a:bodyPr/>
        <a:lstStyle/>
        <a:p>
          <a:endParaRPr lang="en-US" dirty="0"/>
        </a:p>
      </dgm:t>
    </dgm:pt>
    <dgm:pt modelId="{C8A63064-A403-4C6D-9C95-8FD7E0D1D50C}" type="parTrans" cxnId="{8064E302-2E9A-49B4-92DF-5EADFEA7982B}">
      <dgm:prSet/>
      <dgm:spPr/>
      <dgm:t>
        <a:bodyPr/>
        <a:lstStyle/>
        <a:p>
          <a:endParaRPr lang="en-US"/>
        </a:p>
      </dgm:t>
    </dgm:pt>
    <dgm:pt modelId="{AC28CAFC-D015-4D76-BC78-16D23444A33B}" type="sibTrans" cxnId="{8064E302-2E9A-49B4-92DF-5EADFEA7982B}">
      <dgm:prSet/>
      <dgm:spPr/>
      <dgm:t>
        <a:bodyPr/>
        <a:lstStyle/>
        <a:p>
          <a:endParaRPr lang="en-US"/>
        </a:p>
      </dgm:t>
    </dgm:pt>
    <dgm:pt modelId="{6B96E390-3BBD-416B-AB08-850915289A69}">
      <dgm:prSet phldrT="[Text]" phldr="1"/>
      <dgm:spPr>
        <a:blipFill rotWithShape="0">
          <a:blip xmlns:r="http://schemas.openxmlformats.org/officeDocument/2006/relationships" r:embed="rId3"/>
          <a:stretch>
            <a:fillRect/>
          </a:stretch>
        </a:blipFill>
      </dgm:spPr>
      <dgm:t>
        <a:bodyPr/>
        <a:lstStyle/>
        <a:p>
          <a:endParaRPr lang="en-US" dirty="0"/>
        </a:p>
      </dgm:t>
    </dgm:pt>
    <dgm:pt modelId="{84D1C929-E165-40D3-B69C-DB7EF4A755DE}" type="parTrans" cxnId="{D5F7F2BC-500F-4B35-810A-28722B98F773}">
      <dgm:prSet/>
      <dgm:spPr/>
      <dgm:t>
        <a:bodyPr/>
        <a:lstStyle/>
        <a:p>
          <a:endParaRPr lang="en-US"/>
        </a:p>
      </dgm:t>
    </dgm:pt>
    <dgm:pt modelId="{1251A477-DF29-47C3-BA88-51ECDCB7E4C3}" type="sibTrans" cxnId="{D5F7F2BC-500F-4B35-810A-28722B98F773}">
      <dgm:prSet/>
      <dgm:spPr/>
      <dgm:t>
        <a:bodyPr/>
        <a:lstStyle/>
        <a:p>
          <a:endParaRPr lang="en-US"/>
        </a:p>
      </dgm:t>
    </dgm:pt>
    <dgm:pt modelId="{61ABD4DE-CA92-42F9-BE10-6ED8A15C1ED5}">
      <dgm:prSet phldrT="[Text]"/>
      <dgm:spPr/>
      <dgm:t>
        <a:bodyPr/>
        <a:lstStyle/>
        <a:p>
          <a:r>
            <a:rPr lang="en-US" dirty="0" smtClean="0"/>
            <a:t>undefined</a:t>
          </a:r>
          <a:endParaRPr lang="en-US" dirty="0"/>
        </a:p>
      </dgm:t>
    </dgm:pt>
    <dgm:pt modelId="{B75F894E-B82D-43EC-A56C-B802971BCDA9}" type="sibTrans" cxnId="{A1EF8020-5F88-46C3-8C33-6E8EDFE9F671}">
      <dgm:prSet/>
      <dgm:spPr/>
      <dgm:t>
        <a:bodyPr/>
        <a:lstStyle/>
        <a:p>
          <a:endParaRPr lang="en-US"/>
        </a:p>
      </dgm:t>
    </dgm:pt>
    <dgm:pt modelId="{EC437AB4-D64B-4555-BA76-86A77464EC1E}" type="parTrans" cxnId="{A1EF8020-5F88-46C3-8C33-6E8EDFE9F671}">
      <dgm:prSet/>
      <dgm:spPr/>
      <dgm:t>
        <a:bodyPr/>
        <a:lstStyle/>
        <a:p>
          <a:endParaRPr lang="en-US"/>
        </a:p>
      </dgm:t>
    </dgm:pt>
    <dgm:pt modelId="{407C3A8E-EAA9-434E-AE55-98C36EDD55FE}" type="pres">
      <dgm:prSet presAssocID="{7466B57F-405E-4190-9A69-68FD39D3BAF4}" presName="Name0" presStyleCnt="0">
        <dgm:presLayoutVars>
          <dgm:dir/>
          <dgm:animLvl val="lvl"/>
          <dgm:resizeHandles val="exact"/>
        </dgm:presLayoutVars>
      </dgm:prSet>
      <dgm:spPr/>
      <dgm:t>
        <a:bodyPr/>
        <a:lstStyle/>
        <a:p>
          <a:endParaRPr lang="en-US"/>
        </a:p>
      </dgm:t>
    </dgm:pt>
    <dgm:pt modelId="{104A215C-5570-42DC-98A3-660B0024EEBB}" type="pres">
      <dgm:prSet presAssocID="{C838CE90-635F-45F0-8FA5-3C9A73CC0B3B}" presName="linNode" presStyleCnt="0"/>
      <dgm:spPr/>
    </dgm:pt>
    <dgm:pt modelId="{DFEA350E-00CC-49CD-A96F-08393F5A94AE}" type="pres">
      <dgm:prSet presAssocID="{C838CE90-635F-45F0-8FA5-3C9A73CC0B3B}" presName="parentText" presStyleLbl="node1" presStyleIdx="0" presStyleCnt="3" custScaleX="43014" custLinFactNeighborX="-1953" custLinFactNeighborY="-151">
        <dgm:presLayoutVars>
          <dgm:chMax val="1"/>
          <dgm:bulletEnabled val="1"/>
        </dgm:presLayoutVars>
      </dgm:prSet>
      <dgm:spPr/>
      <dgm:t>
        <a:bodyPr/>
        <a:lstStyle/>
        <a:p>
          <a:endParaRPr lang="en-US"/>
        </a:p>
      </dgm:t>
    </dgm:pt>
    <dgm:pt modelId="{C01FA01D-3A1D-4BFF-AAA6-58C4DB43BD32}" type="pres">
      <dgm:prSet presAssocID="{C838CE90-635F-45F0-8FA5-3C9A73CC0B3B}" presName="descendantText" presStyleLbl="alignAccFollowNode1" presStyleIdx="0" presStyleCnt="3" custScaleX="132055">
        <dgm:presLayoutVars>
          <dgm:bulletEnabled val="1"/>
        </dgm:presLayoutVars>
      </dgm:prSet>
      <dgm:spPr/>
      <dgm:t>
        <a:bodyPr/>
        <a:lstStyle/>
        <a:p>
          <a:endParaRPr lang="en-US"/>
        </a:p>
      </dgm:t>
    </dgm:pt>
    <dgm:pt modelId="{6E31B4D0-419C-4903-8186-04A8CC280C39}" type="pres">
      <dgm:prSet presAssocID="{F52D5D45-474A-4FE9-A854-B7DC32619C5C}" presName="sp" presStyleCnt="0"/>
      <dgm:spPr/>
    </dgm:pt>
    <dgm:pt modelId="{809DCC80-6DA6-4F79-9BB9-662DA971E9BA}" type="pres">
      <dgm:prSet presAssocID="{61ABD4DE-CA92-42F9-BE10-6ED8A15C1ED5}" presName="linNode" presStyleCnt="0"/>
      <dgm:spPr/>
    </dgm:pt>
    <dgm:pt modelId="{1840B11D-C610-4CB3-9F98-51EC76399694}" type="pres">
      <dgm:prSet presAssocID="{61ABD4DE-CA92-42F9-BE10-6ED8A15C1ED5}" presName="parentText" presStyleLbl="node1" presStyleIdx="1" presStyleCnt="3" custScaleX="43014">
        <dgm:presLayoutVars>
          <dgm:chMax val="1"/>
          <dgm:bulletEnabled val="1"/>
        </dgm:presLayoutVars>
      </dgm:prSet>
      <dgm:spPr/>
      <dgm:t>
        <a:bodyPr/>
        <a:lstStyle/>
        <a:p>
          <a:endParaRPr lang="en-US"/>
        </a:p>
      </dgm:t>
    </dgm:pt>
    <dgm:pt modelId="{C7F2A48B-BED9-44C5-AC52-84D0A7F96090}" type="pres">
      <dgm:prSet presAssocID="{61ABD4DE-CA92-42F9-BE10-6ED8A15C1ED5}" presName="descendantText" presStyleLbl="alignAccFollowNode1" presStyleIdx="1" presStyleCnt="3" custScaleX="132055">
        <dgm:presLayoutVars>
          <dgm:bulletEnabled val="1"/>
        </dgm:presLayoutVars>
      </dgm:prSet>
      <dgm:spPr/>
      <dgm:t>
        <a:bodyPr/>
        <a:lstStyle/>
        <a:p>
          <a:endParaRPr lang="en-US"/>
        </a:p>
      </dgm:t>
    </dgm:pt>
    <dgm:pt modelId="{617FFCE3-173F-4C21-A7E6-8415A978683A}" type="pres">
      <dgm:prSet presAssocID="{B75F894E-B82D-43EC-A56C-B802971BCDA9}" presName="sp" presStyleCnt="0"/>
      <dgm:spPr/>
    </dgm:pt>
    <dgm:pt modelId="{3A288637-440B-45F8-B83E-DE58E743C2A8}" type="pres">
      <dgm:prSet presAssocID="{95A806F0-5CB5-485B-952F-B541FC8FF554}" presName="linNode" presStyleCnt="0"/>
      <dgm:spPr/>
    </dgm:pt>
    <dgm:pt modelId="{5B08EB7D-589F-444A-8B04-10DB7B5149ED}" type="pres">
      <dgm:prSet presAssocID="{95A806F0-5CB5-485B-952F-B541FC8FF554}" presName="parentText" presStyleLbl="node1" presStyleIdx="2" presStyleCnt="3" custScaleX="43014">
        <dgm:presLayoutVars>
          <dgm:chMax val="1"/>
          <dgm:bulletEnabled val="1"/>
        </dgm:presLayoutVars>
      </dgm:prSet>
      <dgm:spPr/>
      <dgm:t>
        <a:bodyPr/>
        <a:lstStyle/>
        <a:p>
          <a:endParaRPr lang="en-US"/>
        </a:p>
      </dgm:t>
    </dgm:pt>
    <dgm:pt modelId="{8223147D-F4D4-4C8A-9D6B-DC45EBFC0377}" type="pres">
      <dgm:prSet presAssocID="{95A806F0-5CB5-485B-952F-B541FC8FF554}" presName="descendantText" presStyleLbl="alignAccFollowNode1" presStyleIdx="2" presStyleCnt="3" custScaleX="132055">
        <dgm:presLayoutVars>
          <dgm:bulletEnabled val="1"/>
        </dgm:presLayoutVars>
      </dgm:prSet>
      <dgm:spPr/>
      <dgm:t>
        <a:bodyPr/>
        <a:lstStyle/>
        <a:p>
          <a:endParaRPr lang="en-US"/>
        </a:p>
      </dgm:t>
    </dgm:pt>
  </dgm:ptLst>
  <dgm:cxnLst>
    <dgm:cxn modelId="{0D8C35BB-9710-4E3A-B55F-4EC6C6A255FB}" type="presOf" srcId="{15978CC3-AC39-4B1A-97B9-0470994C654F}" destId="{C7F2A48B-BED9-44C5-AC52-84D0A7F96090}" srcOrd="0" destOrd="1" presId="urn:microsoft.com/office/officeart/2005/8/layout/vList5"/>
    <dgm:cxn modelId="{D85E2727-3050-4166-AE02-58A7AAD5B3FA}" type="presOf" srcId="{9781EB4F-83C8-4C2C-951E-231E97CAB0A5}" destId="{C01FA01D-3A1D-4BFF-AAA6-58C4DB43BD32}" srcOrd="0" destOrd="1" presId="urn:microsoft.com/office/officeart/2005/8/layout/vList5"/>
    <dgm:cxn modelId="{5C5D0DD3-CFCB-4B06-A16E-E41EE4681E93}" srcId="{C838CE90-635F-45F0-8FA5-3C9A73CC0B3B}" destId="{9781EB4F-83C8-4C2C-951E-231E97CAB0A5}" srcOrd="1" destOrd="0" parTransId="{18D2F691-65AF-47DF-9A5C-BDE2DCE6684F}" sibTransId="{33048334-8599-4E9C-A401-C118E19490B0}"/>
    <dgm:cxn modelId="{7A072136-C911-4813-ACF1-0A262177CA95}" srcId="{7466B57F-405E-4190-9A69-68FD39D3BAF4}" destId="{95A806F0-5CB5-485B-952F-B541FC8FF554}" srcOrd="2" destOrd="0" parTransId="{17CF5E13-98A4-4B9E-9344-4B7B740BF032}" sibTransId="{F6E4B5C9-63BF-44EC-B8BA-C5E09B9DB4FC}"/>
    <dgm:cxn modelId="{62D73C4C-C196-477E-B02A-6027507F6591}" type="presOf" srcId="{61ABD4DE-CA92-42F9-BE10-6ED8A15C1ED5}" destId="{1840B11D-C610-4CB3-9F98-51EC76399694}" srcOrd="0" destOrd="0" presId="urn:microsoft.com/office/officeart/2005/8/layout/vList5"/>
    <dgm:cxn modelId="{0608A034-1580-4E57-8538-2A783A367FA5}" type="presOf" srcId="{A5A2D184-96A1-48FA-A4F8-E4C66852E6B3}" destId="{8223147D-F4D4-4C8A-9D6B-DC45EBFC0377}" srcOrd="0" destOrd="0" presId="urn:microsoft.com/office/officeart/2005/8/layout/vList5"/>
    <dgm:cxn modelId="{D5F7F2BC-500F-4B35-810A-28722B98F773}" srcId="{95A806F0-5CB5-485B-952F-B541FC8FF554}" destId="{6B96E390-3BBD-416B-AB08-850915289A69}" srcOrd="1" destOrd="0" parTransId="{84D1C929-E165-40D3-B69C-DB7EF4A755DE}" sibTransId="{1251A477-DF29-47C3-BA88-51ECDCB7E4C3}"/>
    <dgm:cxn modelId="{11C6FFB7-08A4-4B05-BE3D-75C372F8BF73}" type="presOf" srcId="{95A806F0-5CB5-485B-952F-B541FC8FF554}" destId="{5B08EB7D-589F-444A-8B04-10DB7B5149ED}" srcOrd="0" destOrd="0" presId="urn:microsoft.com/office/officeart/2005/8/layout/vList5"/>
    <dgm:cxn modelId="{8064E302-2E9A-49B4-92DF-5EADFEA7982B}" srcId="{95A806F0-5CB5-485B-952F-B541FC8FF554}" destId="{A5A2D184-96A1-48FA-A4F8-E4C66852E6B3}" srcOrd="0" destOrd="0" parTransId="{C8A63064-A403-4C6D-9C95-8FD7E0D1D50C}" sibTransId="{AC28CAFC-D015-4D76-BC78-16D23444A33B}"/>
    <dgm:cxn modelId="{E3673CC6-496E-4C1F-86F7-EB8B4FBF168A}" srcId="{61ABD4DE-CA92-42F9-BE10-6ED8A15C1ED5}" destId="{15978CC3-AC39-4B1A-97B9-0470994C654F}" srcOrd="1" destOrd="0" parTransId="{8E05F1DC-DF01-411A-B537-10A320F325F1}" sibTransId="{743539D0-B0E2-491C-B1BF-46C37AA469B7}"/>
    <dgm:cxn modelId="{A88D801D-034A-4823-8E8E-AEDEE5CAADDA}" type="presOf" srcId="{C838CE90-635F-45F0-8FA5-3C9A73CC0B3B}" destId="{DFEA350E-00CC-49CD-A96F-08393F5A94AE}" srcOrd="0" destOrd="0" presId="urn:microsoft.com/office/officeart/2005/8/layout/vList5"/>
    <dgm:cxn modelId="{2833A982-7918-4129-9872-F471A6FBD02D}" type="presOf" srcId="{7466B57F-405E-4190-9A69-68FD39D3BAF4}" destId="{407C3A8E-EAA9-434E-AE55-98C36EDD55FE}" srcOrd="0" destOrd="0" presId="urn:microsoft.com/office/officeart/2005/8/layout/vList5"/>
    <dgm:cxn modelId="{8F1A40BC-9DD1-4AC4-A52A-6F0419B69E9A}" srcId="{7466B57F-405E-4190-9A69-68FD39D3BAF4}" destId="{C838CE90-635F-45F0-8FA5-3C9A73CC0B3B}" srcOrd="0" destOrd="0" parTransId="{C1A5D790-39C2-4804-964C-101E58C2AAB8}" sibTransId="{F52D5D45-474A-4FE9-A854-B7DC32619C5C}"/>
    <dgm:cxn modelId="{FE9995CC-321A-4892-8B3B-AAF2E6548C70}" srcId="{61ABD4DE-CA92-42F9-BE10-6ED8A15C1ED5}" destId="{93E70391-06A7-47F2-ACA6-69BD182762CF}" srcOrd="0" destOrd="0" parTransId="{A76EE32C-F8CB-4ACC-A707-B8687E4A9C10}" sibTransId="{6F426578-9775-4671-96F0-1BC1DCA1A793}"/>
    <dgm:cxn modelId="{D3DF980F-2071-4CF0-ADA5-0B3E658FFE20}" type="presOf" srcId="{6B96E390-3BBD-416B-AB08-850915289A69}" destId="{8223147D-F4D4-4C8A-9D6B-DC45EBFC0377}" srcOrd="0" destOrd="1" presId="urn:microsoft.com/office/officeart/2005/8/layout/vList5"/>
    <dgm:cxn modelId="{A1EF8020-5F88-46C3-8C33-6E8EDFE9F671}" srcId="{7466B57F-405E-4190-9A69-68FD39D3BAF4}" destId="{61ABD4DE-CA92-42F9-BE10-6ED8A15C1ED5}" srcOrd="1" destOrd="0" parTransId="{EC437AB4-D64B-4555-BA76-86A77464EC1E}" sibTransId="{B75F894E-B82D-43EC-A56C-B802971BCDA9}"/>
    <dgm:cxn modelId="{C976D168-C104-4F6C-9574-E9621F5FC6E3}" type="presOf" srcId="{93E70391-06A7-47F2-ACA6-69BD182762CF}" destId="{C7F2A48B-BED9-44C5-AC52-84D0A7F96090}" srcOrd="0" destOrd="0" presId="urn:microsoft.com/office/officeart/2005/8/layout/vList5"/>
    <dgm:cxn modelId="{8A55220E-F7D3-4CD1-855B-B6A3E003E463}" type="presOf" srcId="{1483939A-FEFF-4E31-B6FE-136659321441}" destId="{C01FA01D-3A1D-4BFF-AAA6-58C4DB43BD32}" srcOrd="0" destOrd="0" presId="urn:microsoft.com/office/officeart/2005/8/layout/vList5"/>
    <dgm:cxn modelId="{8B254B04-889C-4042-AB01-2A95EF699A95}" srcId="{C838CE90-635F-45F0-8FA5-3C9A73CC0B3B}" destId="{1483939A-FEFF-4E31-B6FE-136659321441}" srcOrd="0" destOrd="0" parTransId="{F8EE70B6-5E81-489B-837F-AB983914281C}" sibTransId="{E45AAFDA-E077-4733-BD7B-E4F5602A2A48}"/>
    <dgm:cxn modelId="{FE5BAA60-F892-4E43-89E9-8EEF2D180D97}" type="presParOf" srcId="{407C3A8E-EAA9-434E-AE55-98C36EDD55FE}" destId="{104A215C-5570-42DC-98A3-660B0024EEBB}" srcOrd="0" destOrd="0" presId="urn:microsoft.com/office/officeart/2005/8/layout/vList5"/>
    <dgm:cxn modelId="{99A7995A-2640-4ADF-A499-5673567787CF}" type="presParOf" srcId="{104A215C-5570-42DC-98A3-660B0024EEBB}" destId="{DFEA350E-00CC-49CD-A96F-08393F5A94AE}" srcOrd="0" destOrd="0" presId="urn:microsoft.com/office/officeart/2005/8/layout/vList5"/>
    <dgm:cxn modelId="{419B0483-7DAC-41AB-8C3B-539C8AEFD88E}" type="presParOf" srcId="{104A215C-5570-42DC-98A3-660B0024EEBB}" destId="{C01FA01D-3A1D-4BFF-AAA6-58C4DB43BD32}" srcOrd="1" destOrd="0" presId="urn:microsoft.com/office/officeart/2005/8/layout/vList5"/>
    <dgm:cxn modelId="{24C2F2E4-DE1F-4555-B5CD-70D512DB614D}" type="presParOf" srcId="{407C3A8E-EAA9-434E-AE55-98C36EDD55FE}" destId="{6E31B4D0-419C-4903-8186-04A8CC280C39}" srcOrd="1" destOrd="0" presId="urn:microsoft.com/office/officeart/2005/8/layout/vList5"/>
    <dgm:cxn modelId="{006ED336-811F-41FF-B80B-9338E97012AC}" type="presParOf" srcId="{407C3A8E-EAA9-434E-AE55-98C36EDD55FE}" destId="{809DCC80-6DA6-4F79-9BB9-662DA971E9BA}" srcOrd="2" destOrd="0" presId="urn:microsoft.com/office/officeart/2005/8/layout/vList5"/>
    <dgm:cxn modelId="{66BF2472-2D75-45D0-915B-174D0A531F11}" type="presParOf" srcId="{809DCC80-6DA6-4F79-9BB9-662DA971E9BA}" destId="{1840B11D-C610-4CB3-9F98-51EC76399694}" srcOrd="0" destOrd="0" presId="urn:microsoft.com/office/officeart/2005/8/layout/vList5"/>
    <dgm:cxn modelId="{E7F5370E-219C-4A76-B59B-6E3290B9F1E9}" type="presParOf" srcId="{809DCC80-6DA6-4F79-9BB9-662DA971E9BA}" destId="{C7F2A48B-BED9-44C5-AC52-84D0A7F96090}" srcOrd="1" destOrd="0" presId="urn:microsoft.com/office/officeart/2005/8/layout/vList5"/>
    <dgm:cxn modelId="{E8AB1F2D-7CF5-4A92-AF25-7278B825677F}" type="presParOf" srcId="{407C3A8E-EAA9-434E-AE55-98C36EDD55FE}" destId="{617FFCE3-173F-4C21-A7E6-8415A978683A}" srcOrd="3" destOrd="0" presId="urn:microsoft.com/office/officeart/2005/8/layout/vList5"/>
    <dgm:cxn modelId="{21093116-F26F-4930-90CF-2D12B12A25B4}" type="presParOf" srcId="{407C3A8E-EAA9-434E-AE55-98C36EDD55FE}" destId="{3A288637-440B-45F8-B83E-DE58E743C2A8}" srcOrd="4" destOrd="0" presId="urn:microsoft.com/office/officeart/2005/8/layout/vList5"/>
    <dgm:cxn modelId="{5DDDF417-34B4-480F-BD40-AB7A7374028E}" type="presParOf" srcId="{3A288637-440B-45F8-B83E-DE58E743C2A8}" destId="{5B08EB7D-589F-444A-8B04-10DB7B5149ED}" srcOrd="0" destOrd="0" presId="urn:microsoft.com/office/officeart/2005/8/layout/vList5"/>
    <dgm:cxn modelId="{1EA97A05-EF6E-4EAF-B289-A27A55E32996}" type="presParOf" srcId="{3A288637-440B-45F8-B83E-DE58E743C2A8}" destId="{8223147D-F4D4-4C8A-9D6B-DC45EBFC0377}"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dirty="0" smtClean="0"/>
            <a:t>The client asks the master which chunkserver holds the current lease for the chunk and the locations of the other replicas. </a:t>
          </a:r>
          <a:endParaRPr lang="en-US" dirty="0"/>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dirty="0" smtClean="0"/>
            <a:t>The client pushes the data to all the replicas. A client can do so in any order. Each chunkserver will store the data</a:t>
          </a:r>
          <a:endParaRPr lang="en-US" dirty="0"/>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t>
        <a:bodyPr/>
        <a:lstStyle/>
        <a:p>
          <a:endParaRPr lang="en-US"/>
        </a:p>
      </dgm:t>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t>
        <a:bodyPr/>
        <a:lstStyle/>
        <a:p>
          <a:endParaRPr lang="en-US"/>
        </a:p>
      </dgm:t>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t>
        <a:bodyPr/>
        <a:lstStyle/>
        <a:p>
          <a:endParaRPr lang="en-US"/>
        </a:p>
      </dgm:t>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t>
        <a:bodyPr/>
        <a:lstStyle/>
        <a:p>
          <a:endParaRPr lang="en-US"/>
        </a:p>
      </dgm:t>
    </dgm:pt>
  </dgm:ptLst>
  <dgm:cxnLst>
    <dgm:cxn modelId="{6496EB34-3A15-4D68-9811-B5F240F281AA}" type="presOf" srcId="{2C91F8FA-E2AD-4FF2-A1A2-B95A9BE94EA0}" destId="{8B0048E2-2923-4A06-8D1C-635DCCCF7D5E}" srcOrd="0" destOrd="0" presId="urn:microsoft.com/office/officeart/2005/8/layout/chevron2"/>
    <dgm:cxn modelId="{96A07A7D-B70B-470F-95B0-0D9D005B8B0C}" srcId="{2C91F8FA-E2AD-4FF2-A1A2-B95A9BE94EA0}" destId="{587E0AB2-F884-4033-8FA0-42964835754B}" srcOrd="1" destOrd="0" parTransId="{60042E69-F4F3-403B-A331-4F01B797E4CE}" sibTransId="{D3A64ADB-FE20-4787-BD49-AAD4FC89CE41}"/>
    <dgm:cxn modelId="{C039461F-AD31-43A1-AF54-7288476EE51A}" type="presOf" srcId="{161BCDB9-A3B2-4662-8D52-A0F8D5C4BB61}" destId="{BA912AD7-480D-4CFA-910E-D2EB80BB2D9F}" srcOrd="0" destOrd="0" presId="urn:microsoft.com/office/officeart/2005/8/layout/chevron2"/>
    <dgm:cxn modelId="{94686877-65BB-49C8-8B41-C024878583DE}" type="presOf" srcId="{9395F9CE-6B4E-498B-9EC4-754D1DDC02A7}" destId="{1E93AFC4-F8AA-4022-AFF9-95B183B75DAE}"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C147586B-6C68-4BD5-B8D9-3740C4B64A16}" srcId="{161BCDB9-A3B2-4662-8D52-A0F8D5C4BB61}" destId="{2C91F8FA-E2AD-4FF2-A1A2-B95A9BE94EA0}" srcOrd="1" destOrd="0" parTransId="{FEFB92A1-D56F-4261-B7F6-D5DE7D5B36ED}" sibTransId="{C16D2F78-AC99-416B-AF0D-52AE34FF9A8D}"/>
    <dgm:cxn modelId="{DB43E2E0-A9F6-4C8F-82A4-7838DB936479}" srcId="{161BCDB9-A3B2-4662-8D52-A0F8D5C4BB61}" destId="{AF6A27DC-2876-4B54-B53C-C16AC8FCC972}" srcOrd="2" destOrd="0" parTransId="{9A68909E-DF3D-4BBF-8AC4-B38ADFBA4FC6}" sibTransId="{2DBEA16D-D8E6-4AC2-B201-B6D1E03BAE60}"/>
    <dgm:cxn modelId="{E718F785-9C60-4A1C-A157-49D2CF17A3AE}" type="presOf" srcId="{56E53BA8-6DD3-43C4-B4C1-70784362AE0F}" destId="{2435C460-4D73-46C7-8BCC-ED3165BBFC05}" srcOrd="0" destOrd="0"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77F92F08-AE57-43FC-9846-17C0D9982D8F}" type="presOf" srcId="{8A95D96A-1210-4330-B56C-A5C1E4F5D00D}" destId="{BF9FEF60-89E4-4FFF-9145-470381F4BC30}" srcOrd="0" destOrd="0" presId="urn:microsoft.com/office/officeart/2005/8/layout/chevron2"/>
    <dgm:cxn modelId="{6E31405D-E17D-4DAD-BC13-055B88D65947}" srcId="{161BCDB9-A3B2-4662-8D52-A0F8D5C4BB61}" destId="{8A95D96A-1210-4330-B56C-A5C1E4F5D00D}" srcOrd="0" destOrd="0" parTransId="{84FC9F18-53BA-461C-8C8D-CFA809E96E12}" sibTransId="{EEE2A707-9AB5-4F42-94DE-97B5D826DDC0}"/>
    <dgm:cxn modelId="{D73037F0-1C03-4805-9E12-50774C5EA574}" type="presOf" srcId="{587E0AB2-F884-4033-8FA0-42964835754B}" destId="{E8E3384C-9753-4763-946B-B5D79BE93250}" srcOrd="0" destOrd="1" presId="urn:microsoft.com/office/officeart/2005/8/layout/chevron2"/>
    <dgm:cxn modelId="{E92B0415-9F31-48BC-8264-8DEE102C287D}" type="presOf" srcId="{B6FB98C5-B9B7-4C64-8004-A6E983950030}" destId="{E8E3384C-9753-4763-946B-B5D79BE93250}" srcOrd="0" destOrd="0" presId="urn:microsoft.com/office/officeart/2005/8/layout/chevron2"/>
    <dgm:cxn modelId="{B8298340-6BA1-4958-8BC5-65D8244D72A6}" type="presOf" srcId="{AF6A27DC-2876-4B54-B53C-C16AC8FCC972}" destId="{C83D893C-8722-4A9E-B7A8-719D4D17F8F2}" srcOrd="0" destOrd="0" presId="urn:microsoft.com/office/officeart/2005/8/layout/chevron2"/>
    <dgm:cxn modelId="{6B6900BE-0390-4E31-8354-1AE75B807B4C}" srcId="{AF6A27DC-2876-4B54-B53C-C16AC8FCC972}" destId="{56E53BA8-6DD3-43C4-B4C1-70784362AE0F}" srcOrd="0" destOrd="0" parTransId="{7355BFAB-A8E5-4024-B602-C649F39D12A7}" sibTransId="{99C995A7-AAFE-423D-BE8D-820751DB0B3F}"/>
    <dgm:cxn modelId="{CA25A0CD-8D82-4253-BF0B-4C645C8CF12C}" type="presParOf" srcId="{BA912AD7-480D-4CFA-910E-D2EB80BB2D9F}" destId="{434F12B1-C90A-429A-B277-1E0D4822D46E}" srcOrd="0" destOrd="0" presId="urn:microsoft.com/office/officeart/2005/8/layout/chevron2"/>
    <dgm:cxn modelId="{A90946D4-5D66-45A5-B972-770D81B066E3}" type="presParOf" srcId="{434F12B1-C90A-429A-B277-1E0D4822D46E}" destId="{BF9FEF60-89E4-4FFF-9145-470381F4BC30}" srcOrd="0" destOrd="0" presId="urn:microsoft.com/office/officeart/2005/8/layout/chevron2"/>
    <dgm:cxn modelId="{6C546BFE-65C5-4EFB-BBD8-9FE09CF89E74}" type="presParOf" srcId="{434F12B1-C90A-429A-B277-1E0D4822D46E}" destId="{1E93AFC4-F8AA-4022-AFF9-95B183B75DAE}" srcOrd="1" destOrd="0" presId="urn:microsoft.com/office/officeart/2005/8/layout/chevron2"/>
    <dgm:cxn modelId="{99604998-ED86-4278-A4CF-25B6EAFB8A04}" type="presParOf" srcId="{BA912AD7-480D-4CFA-910E-D2EB80BB2D9F}" destId="{BDBBBDBB-E347-4414-9C91-031397397C45}" srcOrd="1" destOrd="0" presId="urn:microsoft.com/office/officeart/2005/8/layout/chevron2"/>
    <dgm:cxn modelId="{BA8AFD05-F18B-45C3-8037-379C164C154B}" type="presParOf" srcId="{BA912AD7-480D-4CFA-910E-D2EB80BB2D9F}" destId="{DD1D9A5C-77DD-4BC8-935A-C4CC55E12B6A}" srcOrd="2" destOrd="0" presId="urn:microsoft.com/office/officeart/2005/8/layout/chevron2"/>
    <dgm:cxn modelId="{7ECA07E1-C5E0-4E5E-8AB3-08178DCDC110}" type="presParOf" srcId="{DD1D9A5C-77DD-4BC8-935A-C4CC55E12B6A}" destId="{8B0048E2-2923-4A06-8D1C-635DCCCF7D5E}" srcOrd="0" destOrd="0" presId="urn:microsoft.com/office/officeart/2005/8/layout/chevron2"/>
    <dgm:cxn modelId="{D249222C-39D3-430E-897B-2711100D9B8D}" type="presParOf" srcId="{DD1D9A5C-77DD-4BC8-935A-C4CC55E12B6A}" destId="{E8E3384C-9753-4763-946B-B5D79BE93250}" srcOrd="1" destOrd="0" presId="urn:microsoft.com/office/officeart/2005/8/layout/chevron2"/>
    <dgm:cxn modelId="{1F8556C4-F354-44E4-9CFA-E9FDA4463C56}" type="presParOf" srcId="{BA912AD7-480D-4CFA-910E-D2EB80BB2D9F}" destId="{059CB578-23D3-4907-8D3A-D56167F6FE87}" srcOrd="3" destOrd="0" presId="urn:microsoft.com/office/officeart/2005/8/layout/chevron2"/>
    <dgm:cxn modelId="{63C16377-87E2-47ED-A52A-90320A728692}" type="presParOf" srcId="{BA912AD7-480D-4CFA-910E-D2EB80BB2D9F}" destId="{DCCF0A62-FDEB-46E8-97B3-3F8DD3FF3767}" srcOrd="4" destOrd="0" presId="urn:microsoft.com/office/officeart/2005/8/layout/chevron2"/>
    <dgm:cxn modelId="{5A0AF19C-FD1C-4B87-8A4C-4870DAD775E8}" type="presParOf" srcId="{DCCF0A62-FDEB-46E8-97B3-3F8DD3FF3767}" destId="{C83D893C-8722-4A9E-B7A8-719D4D17F8F2}" srcOrd="0" destOrd="0" presId="urn:microsoft.com/office/officeart/2005/8/layout/chevron2"/>
    <dgm:cxn modelId="{6F53F24E-3BEB-4751-ACD3-37F23E3E7161}" type="presParOf" srcId="{DCCF0A62-FDEB-46E8-97B3-3F8DD3FF3767}" destId="{2435C460-4D73-46C7-8BCC-ED3165BBFC05}"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t>
        <a:bodyPr/>
        <a:lstStyle/>
        <a:p>
          <a:endParaRPr lang="en-US"/>
        </a:p>
      </dgm:t>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t>
        <a:bodyPr/>
        <a:lstStyle/>
        <a:p>
          <a:endParaRPr lang="en-US"/>
        </a:p>
      </dgm:t>
    </dgm:pt>
  </dgm:ptLst>
  <dgm:cxnLst>
    <dgm:cxn modelId="{93873F65-21DA-4E27-BBC8-D364375D4CF8}" type="presOf" srcId="{9807FAC7-FF62-4A30-A15A-D8FD3C494543}" destId="{9C3270B8-505C-4DFD-A3B5-6D55E98CC81C}" srcOrd="0" destOrd="2" presId="urn:microsoft.com/office/officeart/2005/8/layout/chevron2"/>
    <dgm:cxn modelId="{B2426BEC-E506-4371-A6A6-CF3EF7EF1C87}" type="presOf" srcId="{78BE387E-E645-4A55-BCBD-D5ACD3BA469C}" destId="{89235FE0-1E78-427F-BBDA-54281793B07B}"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742CA787-5D58-40AC-80DD-ED37016E1A32}" type="presOf" srcId="{1959D8FF-96E9-4F92-81F6-83408C1C931D}" destId="{9C3270B8-505C-4DFD-A3B5-6D55E98CC81C}" srcOrd="0" destOrd="0" presId="urn:microsoft.com/office/officeart/2005/8/layout/chevron2"/>
    <dgm:cxn modelId="{19CD398B-F882-405F-ADF5-BDB513778785}" srcId="{1959D8FF-96E9-4F92-81F6-83408C1C931D}" destId="{77A7D588-7278-4F2B-9429-B36ADEA20CB3}" srcOrd="2" destOrd="0" parTransId="{8F87F8B9-326E-4D73-A108-FE5B58C0CC69}" sibTransId="{10A28AC7-3F8A-49C5-AE1F-91307F861ABE}"/>
    <dgm:cxn modelId="{DB63A066-A48F-4893-9AD9-10D62C4EA9D7}" type="presOf" srcId="{F70112DB-3C80-47F2-B641-9AB0D25F230D}" destId="{43A3AF58-A353-4418-8601-DA6B0EE120D7}" srcOrd="0" destOrd="0" presId="urn:microsoft.com/office/officeart/2005/8/layout/chevron2"/>
    <dgm:cxn modelId="{2788CA70-987A-4AB8-A31E-049652FAC6B6}" type="presOf" srcId="{B863339E-1F9A-4B2F-BA0B-E25CCF3C7BCB}" destId="{9C3270B8-505C-4DFD-A3B5-6D55E98CC81C}" srcOrd="0" destOrd="1" presId="urn:microsoft.com/office/officeart/2005/8/layout/chevron2"/>
    <dgm:cxn modelId="{14ECEB59-349F-4250-88B9-EFA5D3C87A53}" type="presOf" srcId="{77A7D588-7278-4F2B-9429-B36ADEA20CB3}" destId="{9C3270B8-505C-4DFD-A3B5-6D55E98CC81C}" srcOrd="0" destOrd="3"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8F384E12-1717-4165-84C8-8AF5FBE62764}" srcId="{916195D0-6D59-4350-8F37-665A2EE9A3F1}" destId="{1959D8FF-96E9-4F92-81F6-83408C1C931D}" srcOrd="0" destOrd="0" parTransId="{3F8A3A4F-D4F3-4E27-BCFE-6F24DD2ACA13}" sibTransId="{0ABC1548-8AEB-4C49-B900-D23096F3A4A3}"/>
    <dgm:cxn modelId="{BC8F53D6-06F9-4EF8-AD3D-9902948FD5D0}" type="presOf" srcId="{68002A07-3A33-4651-B899-F0E322EC4F15}" destId="{EED33C97-2A12-4CAA-93A9-219A231057F2}" srcOrd="0" destOrd="0" presId="urn:microsoft.com/office/officeart/2005/8/layout/chevron2"/>
    <dgm:cxn modelId="{A43BEB23-290B-4B67-9EAF-5E3F2C70D962}" srcId="{68002A07-3A33-4651-B899-F0E322EC4F15}" destId="{916195D0-6D59-4350-8F37-665A2EE9A3F1}" srcOrd="0" destOrd="0" parTransId="{CB9DC643-0806-4F84-B1D0-68DFF577ACB6}" sibTransId="{FC1AAD59-5D5A-43F1-B5D8-64B12393C05F}"/>
    <dgm:cxn modelId="{DF52A2B3-52F0-414B-8E83-AEB2C09967CC}" srcId="{68002A07-3A33-4651-B899-F0E322EC4F15}" destId="{F70112DB-3C80-47F2-B641-9AB0D25F230D}" srcOrd="1" destOrd="0" parTransId="{E636CA7E-8418-4E51-AFCD-3711FAF6CECC}" sibTransId="{F06F367B-7543-43C9-BADF-96DB11B7ECC3}"/>
    <dgm:cxn modelId="{24490C0A-0C3E-4AFD-A50A-C3E5AFBFA4CC}" type="presOf" srcId="{916195D0-6D59-4350-8F37-665A2EE9A3F1}" destId="{90111F89-8FC0-4A76-A6B7-7EC5ED95E4E3}" srcOrd="0" destOrd="0"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97C5D135-FBCA-4B5A-9439-C5B79119D3D0}" type="presParOf" srcId="{EED33C97-2A12-4CAA-93A9-219A231057F2}" destId="{79A8CE15-993B-4259-9454-6FAAE30F55F0}" srcOrd="0" destOrd="0" presId="urn:microsoft.com/office/officeart/2005/8/layout/chevron2"/>
    <dgm:cxn modelId="{EBBC0131-4658-4CA6-A7F0-7C86F8D69990}" type="presParOf" srcId="{79A8CE15-993B-4259-9454-6FAAE30F55F0}" destId="{90111F89-8FC0-4A76-A6B7-7EC5ED95E4E3}" srcOrd="0" destOrd="0" presId="urn:microsoft.com/office/officeart/2005/8/layout/chevron2"/>
    <dgm:cxn modelId="{F5618897-8394-4638-8BB8-428BB704F81C}" type="presParOf" srcId="{79A8CE15-993B-4259-9454-6FAAE30F55F0}" destId="{9C3270B8-505C-4DFD-A3B5-6D55E98CC81C}" srcOrd="1" destOrd="0" presId="urn:microsoft.com/office/officeart/2005/8/layout/chevron2"/>
    <dgm:cxn modelId="{FDEE3FB8-DA56-4678-B042-D49B004CCE66}" type="presParOf" srcId="{EED33C97-2A12-4CAA-93A9-219A231057F2}" destId="{42A40527-CB60-4539-92C8-1F46C86C3EB2}" srcOrd="1" destOrd="0" presId="urn:microsoft.com/office/officeart/2005/8/layout/chevron2"/>
    <dgm:cxn modelId="{3C9FC430-6CF8-4631-95F3-89BDC50BAE0F}" type="presParOf" srcId="{EED33C97-2A12-4CAA-93A9-219A231057F2}" destId="{3B4435F5-3AAF-473B-91EA-1F54195A4685}" srcOrd="2" destOrd="0" presId="urn:microsoft.com/office/officeart/2005/8/layout/chevron2"/>
    <dgm:cxn modelId="{E90F22F1-B277-4708-932A-2195739A090D}" type="presParOf" srcId="{3B4435F5-3AAF-473B-91EA-1F54195A4685}" destId="{43A3AF58-A353-4418-8601-DA6B0EE120D7}" srcOrd="0" destOrd="0" presId="urn:microsoft.com/office/officeart/2005/8/layout/chevron2"/>
    <dgm:cxn modelId="{BFC24284-5A3F-4FAB-B441-903CB07C04A0}" type="presParOf" srcId="{3B4435F5-3AAF-473B-91EA-1F54195A4685}" destId="{89235FE0-1E78-427F-BBDA-54281793B07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t>
        <a:bodyPr/>
        <a:lstStyle/>
        <a:p>
          <a:endParaRPr lang="en-US"/>
        </a:p>
      </dgm:t>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t>
        <a:bodyPr/>
        <a:lstStyle/>
        <a:p>
          <a:endParaRPr lang="en-US"/>
        </a:p>
      </dgm:t>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t>
        <a:bodyPr/>
        <a:lstStyle/>
        <a:p>
          <a:endParaRPr lang="en-US"/>
        </a:p>
      </dgm:t>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1AA82CE7-552F-433A-8D22-DFE43F1474B1}" type="presOf" srcId="{070E763F-64B7-49DD-BBD6-48E8FEC8F9F6}" destId="{BF1E275C-0245-4A82-B963-0775E3135EEB}" srcOrd="0" destOrd="1" presId="urn:microsoft.com/office/officeart/2005/8/layout/chevron2"/>
    <dgm:cxn modelId="{CF712296-AAFF-4F55-91C3-983721DB7B5E}" type="presOf" srcId="{9946042B-7D27-42FE-91CF-6F436D58EC02}" destId="{A47F39E1-8849-440A-886F-E6FC80DA93B4}" srcOrd="0" destOrd="0" presId="urn:microsoft.com/office/officeart/2005/8/layout/chevron2"/>
    <dgm:cxn modelId="{2F077ADA-2A3B-4487-80DB-2197A40854D3}"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5588B137-8C01-4480-BC80-93910C36E489}" type="presOf" srcId="{A0408C12-A105-4A77-A47B-DFE81F7C73B0}" destId="{CF37E359-F75F-46DC-87FB-D76C64370EDE}" srcOrd="0" destOrd="0" presId="urn:microsoft.com/office/officeart/2005/8/layout/chevron2"/>
    <dgm:cxn modelId="{D9BAF431-3ACA-4A05-B215-968445E069CA}" srcId="{317163FE-CB3D-4774-88C6-323BF81220D8}" destId="{9946042B-7D27-42FE-91CF-6F436D58EC02}" srcOrd="0" destOrd="0" parTransId="{2534151A-4A1D-4565-A2A1-E2A5A0754EE3}" sibTransId="{75FFD790-665C-4198-8DA8-20540A720080}"/>
    <dgm:cxn modelId="{36A9047E-470C-4D24-A147-5C9D41B45533}" type="presOf" srcId="{8624C49D-3019-46B2-B139-898544EC2C48}" destId="{700BBB59-BC4E-4A31-8B9F-41C5352C0AC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714B052D-AB89-4538-B16D-D9A667B71859}" type="presOf" srcId="{59BFF09F-3DA7-443A-918B-B9BE623654C0}" destId="{BF1E275C-0245-4A82-B963-0775E3135EEB}" srcOrd="0" destOrd="0" presId="urn:microsoft.com/office/officeart/2005/8/layout/chevron2"/>
    <dgm:cxn modelId="{69F57421-4662-4DCC-AA9E-ECE31EA8A286}" srcId="{8624C49D-3019-46B2-B139-898544EC2C48}" destId="{59BFF09F-3DA7-443A-918B-B9BE623654C0}" srcOrd="0" destOrd="0" parTransId="{F4C50064-29C8-4D38-8F83-EB12DF0BFB4A}" sibTransId="{BAF65957-2264-4148-A4D6-481860039ACA}"/>
    <dgm:cxn modelId="{FA3DD555-745E-4AD3-9772-172B5C2FDB15}" srcId="{8624C49D-3019-46B2-B139-898544EC2C48}" destId="{070E763F-64B7-49DD-BBD6-48E8FEC8F9F6}" srcOrd="1" destOrd="0" parTransId="{268D0A33-1DFC-4257-810E-BBF3138A4988}" sibTransId="{1A2439D1-FE95-403B-ABBE-9481D2A153A5}"/>
    <dgm:cxn modelId="{6573767C-B06E-469C-BC2A-6C0E5075CE67}" type="presParOf" srcId="{CF37E359-F75F-46DC-87FB-D76C64370EDE}" destId="{D92A49F6-0622-4BF2-BCCC-D1B9D8C660A1}" srcOrd="0" destOrd="0" presId="urn:microsoft.com/office/officeart/2005/8/layout/chevron2"/>
    <dgm:cxn modelId="{CAD0325E-B47A-41E7-B882-85A5CB018FF8}" type="presParOf" srcId="{D92A49F6-0622-4BF2-BCCC-D1B9D8C660A1}" destId="{8AB51CF9-71CB-4303-9A30-9E7780FDA13D}" srcOrd="0" destOrd="0" presId="urn:microsoft.com/office/officeart/2005/8/layout/chevron2"/>
    <dgm:cxn modelId="{630AC286-8A3F-4569-AC6E-4E330DBD3FF3}" type="presParOf" srcId="{D92A49F6-0622-4BF2-BCCC-D1B9D8C660A1}" destId="{A47F39E1-8849-440A-886F-E6FC80DA93B4}" srcOrd="1" destOrd="0" presId="urn:microsoft.com/office/officeart/2005/8/layout/chevron2"/>
    <dgm:cxn modelId="{798B9EB2-68E5-452A-B349-62712BEFCCB6}" type="presParOf" srcId="{CF37E359-F75F-46DC-87FB-D76C64370EDE}" destId="{ED9A6123-6C5F-43E8-9764-70244207E263}" srcOrd="1" destOrd="0" presId="urn:microsoft.com/office/officeart/2005/8/layout/chevron2"/>
    <dgm:cxn modelId="{09BC2D39-C44A-4961-AC9D-897D41D56265}" type="presParOf" srcId="{CF37E359-F75F-46DC-87FB-D76C64370EDE}" destId="{2665E306-1850-4E48-B774-4575E7398A95}" srcOrd="2" destOrd="0" presId="urn:microsoft.com/office/officeart/2005/8/layout/chevron2"/>
    <dgm:cxn modelId="{82F4FB56-C91C-4014-A7B1-C68E5951AB8F}" type="presParOf" srcId="{2665E306-1850-4E48-B774-4575E7398A95}" destId="{700BBB59-BC4E-4A31-8B9F-41C5352C0AC4}" srcOrd="0" destOrd="0" presId="urn:microsoft.com/office/officeart/2005/8/layout/chevron2"/>
    <dgm:cxn modelId="{BE42A092-EEA5-4FDE-AB1B-BDD6492BCE7D}"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Linux 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p>
          <a:p>
            <a:r>
              <a:rPr lang="en-US" dirty="0" smtClean="0"/>
              <a:t>Neither Chunkservers nor clients cache file data.</a:t>
            </a:r>
          </a:p>
          <a:p>
            <a:r>
              <a:rPr lang="en-US" dirty="0" smtClean="0"/>
              <a:t>Chunkservers rely on the </a:t>
            </a:r>
            <a:r>
              <a:rPr lang="en-US" dirty="0" err="1" smtClean="0"/>
              <a:t>Linux’s</a:t>
            </a:r>
            <a:r>
              <a:rPr lang="en-US" dirty="0" smtClean="0"/>
              <a:t> buffer cache which keeps the frequently accessed data in memory.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a:xfrm>
            <a:off x="457200" y="1935480"/>
            <a:ext cx="8229600" cy="2026920"/>
          </a:xfrm>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(Read-write)</a:t>
            </a:r>
          </a:p>
          <a:p>
            <a:pPr lvl="1"/>
            <a:r>
              <a:rPr lang="en-US" dirty="0" smtClean="0"/>
              <a:t>Mapping from files to chunks.</a:t>
            </a:r>
          </a:p>
          <a:p>
            <a:pPr lvl="1"/>
            <a:r>
              <a:rPr lang="en-US" dirty="0" smtClean="0"/>
              <a:t>Chunkservers where a chunk is located.</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1447800" y="3962400"/>
            <a:ext cx="5055925" cy="247570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276975" y="45331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6" name="TextBox 5"/>
          <p:cNvSpPr txBox="1"/>
          <p:nvPr/>
        </p:nvSpPr>
        <p:spPr>
          <a:xfrm>
            <a:off x="4676775" y="4925773"/>
            <a:ext cx="144943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31ef</a:t>
            </a:r>
            <a:endParaRPr lang="en-US" dirty="0">
              <a:latin typeface="Times New Roman" pitchFamily="18" charset="0"/>
              <a:cs typeface="Times New Roman" pitchFamily="18" charset="0"/>
            </a:endParaRPr>
          </a:p>
        </p:txBody>
      </p:sp>
      <p:sp>
        <p:nvSpPr>
          <p:cNvPr id="7" name="TextBox 6"/>
          <p:cNvSpPr txBox="1"/>
          <p:nvPr/>
        </p:nvSpPr>
        <p:spPr>
          <a:xfrm>
            <a:off x="4676775" y="5306773"/>
            <a:ext cx="149271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451d</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276975" y="49395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276975" y="536495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one read a file?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Metadata is kept in the master’s memory.</a:t>
            </a:r>
          </a:p>
          <a:p>
            <a:r>
              <a:rPr lang="en-US" dirty="0" smtClean="0"/>
              <a:t>Metadata is also kept minimal so that the number of chunks, does not affect to much the amount of memory the master has to use.</a:t>
            </a:r>
          </a:p>
          <a:p>
            <a:r>
              <a:rPr lang="en-US" dirty="0" smtClean="0"/>
              <a:t>File namespace data and filenames are kept compressed using prefix compression. (64 bytes per file).</a:t>
            </a:r>
          </a:p>
          <a:p>
            <a:pPr algn="just"/>
            <a:r>
              <a:rPr lang="en-US" dirty="0" smtClean="0"/>
              <a:t>Namespaces, and  mapping from files to chunks are also kept persistent.</a:t>
            </a:r>
          </a:p>
          <a:p>
            <a:pPr algn="just"/>
            <a:r>
              <a:rPr lang="en-US" dirty="0" smtClean="0"/>
              <a:t>Modifications to these are written in an operations log which is stored in the master’s local disk.</a:t>
            </a:r>
          </a:p>
          <a:p>
            <a:pPr algn="just"/>
            <a:r>
              <a:rPr lang="en-US" dirty="0" smtClean="0"/>
              <a:t>These changes are also replicated through the log on remote machines called </a:t>
            </a:r>
            <a:r>
              <a:rPr lang="en-US" u="sng" dirty="0" smtClean="0"/>
              <a:t>shadow masters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lnSpcReduction="20000"/>
          </a:bodyPr>
          <a:lstStyle/>
          <a:p>
            <a:r>
              <a:rPr lang="en-US" dirty="0" smtClean="0"/>
              <a:t>The operation log allows the updates to the master’s state to be performed simply, and reliably without risking inconsistencies due to events like when the master  crashes.</a:t>
            </a:r>
          </a:p>
          <a:p>
            <a:r>
              <a:rPr lang="en-US" dirty="0" smtClean="0"/>
              <a:t>The log is kept persistently.</a:t>
            </a:r>
          </a:p>
          <a:p>
            <a:r>
              <a:rPr lang="en-US" dirty="0" smtClean="0"/>
              <a:t> If 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p:txBody>
          <a:bodyPr>
            <a:normAutofit/>
          </a:bodyPr>
          <a:lstStyle/>
          <a:p>
            <a:r>
              <a:rPr lang="en-US" dirty="0" smtClean="0"/>
              <a:t>Periodic scans in the background are made in order to keep the information up to date</a:t>
            </a:r>
          </a:p>
          <a:p>
            <a:r>
              <a:rPr lang="en-US" dirty="0" smtClean="0"/>
              <a:t>Controls System-Wide activities. </a:t>
            </a:r>
          </a:p>
          <a:p>
            <a:pPr lvl="1"/>
            <a:r>
              <a:rPr lang="en-US" u="sng" dirty="0" smtClean="0"/>
              <a:t>Chunk lease management</a:t>
            </a:r>
            <a:r>
              <a:rPr lang="en-US" dirty="0" smtClean="0"/>
              <a:t> -- Writing to files.</a:t>
            </a:r>
          </a:p>
          <a:p>
            <a:pPr lvl="1"/>
            <a:r>
              <a:rPr lang="en-US" u="sng" dirty="0" smtClean="0"/>
              <a:t>Chunk garbage collection</a:t>
            </a:r>
            <a:r>
              <a:rPr lang="en-US" dirty="0" smtClean="0"/>
              <a:t> -- Deleting files</a:t>
            </a:r>
          </a:p>
          <a:p>
            <a:pPr lvl="1"/>
            <a:r>
              <a:rPr lang="en-US" dirty="0" smtClean="0"/>
              <a:t>Re-replication in the presence of chunkserver failures.</a:t>
            </a:r>
          </a:p>
          <a:p>
            <a:pPr lvl="1"/>
            <a:r>
              <a:rPr lang="en-US" dirty="0" smtClean="0"/>
              <a:t>Chunk migration to balance load and disk space.</a:t>
            </a:r>
          </a:p>
          <a:p>
            <a:pPr lvl="1"/>
            <a:r>
              <a:rPr lang="en-US" dirty="0" smtClean="0"/>
              <a:t>Finding Stale Replica -- Collecting chunkservers’ state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solidFill>
                  <a:srgbClr val="FF0000"/>
                </a:solidFill>
              </a:rPr>
              <a:t>Consistency Model</a:t>
            </a:r>
          </a:p>
          <a:p>
            <a:r>
              <a:rPr lang="en-US" dirty="0" smtClean="0"/>
              <a:t>File Mutation</a:t>
            </a:r>
          </a:p>
          <a:p>
            <a:r>
              <a:rPr lang="en-US" dirty="0" smtClean="0"/>
              <a:t>Garbage </a:t>
            </a:r>
            <a:r>
              <a:rPr lang="en-US" dirty="0" smtClean="0"/>
              <a:t>Collection</a:t>
            </a:r>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Consistency Model .:.</a:t>
            </a:r>
            <a:br>
              <a:rPr lang="en-US" dirty="0" smtClean="0"/>
            </a:br>
            <a:r>
              <a:rPr lang="en-US" dirty="0" smtClean="0"/>
              <a:t>3 Different States.</a:t>
            </a:r>
            <a:endParaRPr lang="en-US" dirty="0"/>
          </a:p>
        </p:txBody>
      </p:sp>
      <p:grpSp>
        <p:nvGrpSpPr>
          <p:cNvPr id="3" name="Group 79"/>
          <p:cNvGrpSpPr/>
          <p:nvPr/>
        </p:nvGrpSpPr>
        <p:grpSpPr>
          <a:xfrm>
            <a:off x="685800" y="2057400"/>
            <a:ext cx="7696200" cy="4343400"/>
            <a:chOff x="762000" y="2057400"/>
            <a:chExt cx="7696200" cy="4343400"/>
          </a:xfrm>
        </p:grpSpPr>
        <p:graphicFrame>
          <p:nvGraphicFramePr>
            <p:cNvPr id="57" name="Diagram 56"/>
            <p:cNvGraphicFramePr/>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 name="TextBox 77"/>
            <p:cNvSpPr txBox="1"/>
            <p:nvPr/>
          </p:nvSpPr>
          <p:spPr>
            <a:xfrm>
              <a:off x="2105420" y="2069068"/>
              <a:ext cx="1094980" cy="369332"/>
            </a:xfrm>
            <a:prstGeom prst="rect">
              <a:avLst/>
            </a:prstGeom>
            <a:noFill/>
          </p:spPr>
          <p:txBody>
            <a:bodyPr wrap="none" rtlCol="0">
              <a:spAutoFit/>
            </a:bodyPr>
            <a:lstStyle/>
            <a:p>
              <a:r>
                <a:rPr lang="en-US" dirty="0" smtClean="0"/>
                <a:t>Intended</a:t>
              </a:r>
              <a:endParaRPr lang="en-US" dirty="0"/>
            </a:p>
          </p:txBody>
        </p:sp>
        <p:sp>
          <p:nvSpPr>
            <p:cNvPr id="79" name="TextBox 78"/>
            <p:cNvSpPr txBox="1"/>
            <p:nvPr/>
          </p:nvSpPr>
          <p:spPr>
            <a:xfrm>
              <a:off x="5698786" y="2057400"/>
              <a:ext cx="1006814" cy="369332"/>
            </a:xfrm>
            <a:prstGeom prst="rect">
              <a:avLst/>
            </a:prstGeom>
            <a:noFill/>
          </p:spPr>
          <p:txBody>
            <a:bodyPr wrap="none" rtlCol="0">
              <a:spAutoFit/>
            </a:bodyPr>
            <a:lstStyle/>
            <a:p>
              <a:r>
                <a:rPr lang="en-US" dirty="0" smtClean="0"/>
                <a:t>Replicas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p:txBody>
          <a:bodyPr/>
          <a:lstStyle/>
          <a:p>
            <a:r>
              <a:rPr lang="en-US" dirty="0" smtClean="0"/>
              <a:t>File namespace mutations (e.g., file creation) are kept atomic. (locking guarantees atomicity and correctness, and the operation log defines the correct order).</a:t>
            </a:r>
          </a:p>
          <a:p>
            <a:r>
              <a:rPr lang="en-US" dirty="0" smtClean="0"/>
              <a:t>Data operations in the chunkservers can have the 3 different region states after a file region is modified.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2362200" y="4038600"/>
            <a:ext cx="6019800" cy="2505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a:t>
            </a:r>
            <a:r>
              <a:rPr lang="en-US" dirty="0" smtClean="0"/>
              <a:t>Collection</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consistency model with a few simple techniques already needed for other purposes: </a:t>
            </a:r>
          </a:p>
          <a:p>
            <a:r>
              <a:rPr lang="en-US" dirty="0" smtClean="0"/>
              <a:t>Self-validating (checksums)</a:t>
            </a:r>
          </a:p>
          <a:p>
            <a:r>
              <a:rPr lang="en-US" dirty="0" smtClean="0"/>
              <a:t>Self-identifying records (for duplicates).</a:t>
            </a:r>
          </a:p>
          <a:p>
            <a:r>
              <a:rPr lang="en-US" dirty="0" smtClean="0"/>
              <a:t>Relying on appends rather than overwrites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solidFill>
                  <a:srgbClr val="FF0000"/>
                </a:solidFill>
              </a:rPr>
              <a:t>File Mutation</a:t>
            </a:r>
          </a:p>
          <a:p>
            <a:r>
              <a:rPr lang="en-US" dirty="0" smtClean="0"/>
              <a:t>Garbage </a:t>
            </a:r>
            <a:r>
              <a:rPr lang="en-US" dirty="0" smtClean="0"/>
              <a:t>Collection</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Leases and Mutation Order</a:t>
            </a:r>
            <a:endParaRPr lang="en-US" dirty="0"/>
          </a:p>
        </p:txBody>
      </p:sp>
      <p:sp>
        <p:nvSpPr>
          <p:cNvPr id="4" name="Content Placeholder 3"/>
          <p:cNvSpPr>
            <a:spLocks noGrp="1"/>
          </p:cNvSpPr>
          <p:nvPr>
            <p:ph idx="1"/>
          </p:nvPr>
        </p:nvSpPr>
        <p:spPr/>
        <p:txBody>
          <a:bodyPr/>
          <a:lstStyle/>
          <a:p>
            <a:r>
              <a:rPr lang="en-US" dirty="0" smtClean="0"/>
              <a:t>Mutation is an operation that changes the contents or metadata of a chunk. </a:t>
            </a:r>
          </a:p>
          <a:p>
            <a:r>
              <a:rPr lang="en-US" dirty="0" smtClean="0"/>
              <a:t>Write operations must be performed at all the chunk’s replicas.</a:t>
            </a:r>
          </a:p>
          <a:p>
            <a:r>
              <a:rPr lang="en-US" dirty="0" smtClean="0"/>
              <a:t>The master grants lease to one of the replicas, which is promoted as primary copy.</a:t>
            </a:r>
          </a:p>
          <a:p>
            <a:r>
              <a:rPr lang="en-US" dirty="0" smtClean="0"/>
              <a:t>The primary picks a serial order for all mutations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Record Appends</a:t>
            </a:r>
            <a:endParaRPr lang="en-US" dirty="0"/>
          </a:p>
        </p:txBody>
      </p:sp>
      <p:sp>
        <p:nvSpPr>
          <p:cNvPr id="3" name="Content Placeholder 2"/>
          <p:cNvSpPr>
            <a:spLocks noGrp="1"/>
          </p:cNvSpPr>
          <p:nvPr>
            <p:ph idx="1"/>
          </p:nvPr>
        </p:nvSpPr>
        <p:spPr/>
        <p:txBody>
          <a:bodyPr/>
          <a:lstStyle/>
          <a:p>
            <a:r>
              <a:rPr lang="en-US" dirty="0" smtClean="0"/>
              <a:t>In write operations the client specifies the offset</a:t>
            </a:r>
          </a:p>
          <a:p>
            <a:r>
              <a:rPr lang="en-US" dirty="0" smtClean="0"/>
              <a:t>In this operation GFS chooses the offset.</a:t>
            </a:r>
          </a:p>
          <a:p>
            <a:r>
              <a:rPr lang="en-US" dirty="0" smtClean="0"/>
              <a:t>GFS will append a record at least once atomically.</a:t>
            </a:r>
          </a:p>
          <a:p>
            <a:r>
              <a:rPr lang="en-US" dirty="0" smtClean="0"/>
              <a:t>It does the same function as O_APPEND mode in Unix except it handles the race conditions when there are multiple writers.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lnSpcReduction="10000"/>
          </a:bodyPr>
          <a:lstStyle/>
          <a:p>
            <a:r>
              <a:rPr lang="en-US" dirty="0" smtClean="0"/>
              <a:t>The Google Filesystem is a Distributed filesystem.</a:t>
            </a:r>
          </a:p>
          <a:p>
            <a:r>
              <a:rPr lang="en-US" dirty="0" smtClean="0"/>
              <a:t>Allow access to files from multiple hosts shared via a computer network.</a:t>
            </a:r>
          </a:p>
          <a:p>
            <a:r>
              <a:rPr lang="en-US" dirty="0" smtClean="0"/>
              <a:t>Provides an API that allows it to be accessible over the network.</a:t>
            </a:r>
          </a:p>
          <a:p>
            <a:r>
              <a:rPr lang="en-US" dirty="0" smtClean="0"/>
              <a:t>They are layered on top of other </a:t>
            </a:r>
            <a:r>
              <a:rPr lang="en-US" dirty="0" err="1" smtClean="0"/>
              <a:t>filesystems</a:t>
            </a:r>
            <a:r>
              <a:rPr lang="en-US" dirty="0" smtClean="0"/>
              <a:t>.</a:t>
            </a:r>
          </a:p>
          <a:p>
            <a:r>
              <a:rPr lang="en-US" dirty="0" smtClean="0"/>
              <a:t>Distributed </a:t>
            </a:r>
            <a:r>
              <a:rPr lang="en-US" dirty="0" err="1" smtClean="0"/>
              <a:t>filesystems</a:t>
            </a:r>
            <a:r>
              <a:rPr lang="en-US" dirty="0" smtClean="0"/>
              <a:t> are not concerned with how the data is actually stored.</a:t>
            </a:r>
          </a:p>
          <a:p>
            <a:r>
              <a:rPr lang="en-US" dirty="0" smtClean="0"/>
              <a:t>They are more concerned with things such as concurrent access to files and replication of data.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solidFill>
                  <a:srgbClr val="FF0000"/>
                </a:solidFill>
              </a:rPr>
              <a:t>Garbage </a:t>
            </a:r>
            <a:r>
              <a:rPr lang="en-US" dirty="0" smtClean="0">
                <a:solidFill>
                  <a:srgbClr val="FF0000"/>
                </a:solidFill>
              </a:rPr>
              <a:t>Collection</a:t>
            </a: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10000"/>
          </a:bodyPr>
          <a:lstStyle/>
          <a:p>
            <a:r>
              <a:rPr lang="en-US" dirty="0" smtClean="0"/>
              <a:t>When a file is deleted GFS does not remove it from the filesystem immediately, it renames it to a hidden name and gives it a timestamp.</a:t>
            </a:r>
          </a:p>
          <a:p>
            <a:r>
              <a:rPr lang="en-US" dirty="0" smtClean="0"/>
              <a:t>During the master’s scan of the filesystem namespace, it removes files that have been renamed and are at least 3 days old (interval is configurable).</a:t>
            </a:r>
          </a:p>
          <a:p>
            <a:r>
              <a:rPr lang="en-US" dirty="0" smtClean="0"/>
              <a:t>This erases the metadata associated to those chunks, and the chunks become orphaned.</a:t>
            </a:r>
          </a:p>
          <a:p>
            <a:r>
              <a:rPr lang="en-US" dirty="0" smtClean="0"/>
              <a:t>To identify this chunks the master server sends a requests a list of chunks from a chunkserver, and responds with a list of chunks that are not associated to any file.</a:t>
            </a:r>
          </a:p>
          <a:p>
            <a:r>
              <a:rPr lang="en-US" dirty="0" smtClean="0"/>
              <a:t>The chunkserver then is free to delete those chunks.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a:t>
            </a:r>
            <a:r>
              <a:rPr lang="en-US" dirty="0" smtClean="0"/>
              <a:t>Collection</a:t>
            </a:r>
            <a:endParaRPr lang="en-US"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Namespace Management</a:t>
            </a:r>
          </a:p>
          <a:p>
            <a:pPr lvl="1"/>
            <a:r>
              <a:rPr lang="en-US" dirty="0" smtClean="0"/>
              <a:t>Unlike many traditional file systems, GFS does not have a per-directory data structure that lists all the files in that directory. </a:t>
            </a:r>
          </a:p>
          <a:p>
            <a:pPr lvl="1"/>
            <a:r>
              <a:rPr lang="en-US" dirty="0" smtClean="0"/>
              <a:t>It logically represents its namespace as a lookup table mapping full pathnames to metadata.</a:t>
            </a:r>
          </a:p>
          <a:p>
            <a:pPr lvl="1"/>
            <a:r>
              <a:rPr lang="en-US" dirty="0" smtClean="0"/>
              <a:t>Uses prefix Compression.</a:t>
            </a:r>
          </a:p>
          <a:p>
            <a:r>
              <a:rPr lang="en-US" dirty="0" smtClean="0"/>
              <a:t>Locking</a:t>
            </a:r>
          </a:p>
          <a:p>
            <a:pPr lvl="1"/>
            <a:r>
              <a:rPr lang="en-US" dirty="0" smtClean="0"/>
              <a:t>Each node in the namespace tree (either an absolute file name or an absolute directory name) has an associated read-write lock</a:t>
            </a:r>
          </a:p>
          <a:p>
            <a:pPr lvl="1"/>
            <a:r>
              <a:rPr lang="en-US" dirty="0" smtClean="0"/>
              <a:t>File creation does not require a write lock on the parent directory because there is no “directory”.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example.</a:t>
            </a:r>
            <a:endParaRPr lang="en-US" dirty="0"/>
          </a:p>
        </p:txBody>
      </p:sp>
      <p:sp>
        <p:nvSpPr>
          <p:cNvPr id="3" name="Content Placeholder 2"/>
          <p:cNvSpPr>
            <a:spLocks noGrp="1"/>
          </p:cNvSpPr>
          <p:nvPr>
            <p:ph idx="1"/>
          </p:nvPr>
        </p:nvSpPr>
        <p:spPr/>
        <p:txBody>
          <a:bodyPr/>
          <a:lstStyle/>
          <a:p>
            <a:r>
              <a:rPr lang="en-US" dirty="0" smtClean="0"/>
              <a:t>Create file /home/user/</a:t>
            </a:r>
            <a:r>
              <a:rPr lang="en-US" dirty="0" err="1" smtClean="0"/>
              <a:t>foo</a:t>
            </a:r>
            <a:endParaRPr lang="en-US" dirty="0" smtClean="0"/>
          </a:p>
          <a:p>
            <a:r>
              <a:rPr lang="en-US" dirty="0" smtClean="0"/>
              <a:t>Create file /home/user/</a:t>
            </a:r>
            <a:r>
              <a:rPr lang="en-US" dirty="0" err="1" smtClean="0"/>
              <a:t>baz</a:t>
            </a:r>
            <a:r>
              <a:rPr lang="en-US" dirty="0" smtClean="0"/>
              <a:t>.</a:t>
            </a:r>
          </a:p>
          <a:p>
            <a:pPr lvl="1"/>
            <a:r>
              <a:rPr lang="en-US" dirty="0" smtClean="0"/>
              <a:t>Acquire read lock on /home</a:t>
            </a:r>
          </a:p>
          <a:p>
            <a:pPr lvl="1"/>
            <a:r>
              <a:rPr lang="en-US" dirty="0" smtClean="0"/>
              <a:t>Acquire read lock on /home/user</a:t>
            </a:r>
          </a:p>
          <a:p>
            <a:pPr lvl="1"/>
            <a:r>
              <a:rPr lang="en-US" dirty="0" smtClean="0"/>
              <a:t>Acquire write lock on /home/user/</a:t>
            </a:r>
            <a:r>
              <a:rPr lang="en-US" dirty="0" err="1" smtClean="0"/>
              <a:t>foo</a:t>
            </a:r>
            <a:endParaRPr lang="en-US" dirty="0" smtClean="0"/>
          </a:p>
          <a:p>
            <a:pPr lvl="1"/>
            <a:r>
              <a:rPr lang="en-US" dirty="0" smtClean="0"/>
              <a:t>Acquire write lock on /home/user/</a:t>
            </a:r>
            <a:r>
              <a:rPr lang="en-US" dirty="0" err="1" smtClean="0"/>
              <a:t>baz</a:t>
            </a:r>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Operation</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u="sng" dirty="0" smtClean="0"/>
              <a:t>Creation:</a:t>
            </a:r>
            <a:r>
              <a:rPr lang="en-US" dirty="0" smtClean="0"/>
              <a:t> When the master machine creates a new chunk it chooses where to place the initially empty replicas. It takes 3 things into consideration:</a:t>
            </a:r>
          </a:p>
          <a:p>
            <a:pPr lvl="1"/>
            <a:r>
              <a:rPr lang="en-US" dirty="0" smtClean="0"/>
              <a:t>Chunkservers with below-average disk space utilization</a:t>
            </a:r>
          </a:p>
          <a:p>
            <a:pPr lvl="1"/>
            <a:r>
              <a:rPr lang="en-US" dirty="0" smtClean="0"/>
              <a:t>We want to limit the number of “recent” creations on each chunkserver.</a:t>
            </a:r>
          </a:p>
          <a:p>
            <a:pPr lvl="1"/>
            <a:r>
              <a:rPr lang="en-US" dirty="0" smtClean="0"/>
              <a:t>Spread replicas of a chunk across racks.</a:t>
            </a:r>
          </a:p>
          <a:p>
            <a:r>
              <a:rPr lang="en-US" u="sng" dirty="0" smtClean="0"/>
              <a:t>Re-replication</a:t>
            </a:r>
            <a:r>
              <a:rPr lang="en-US" dirty="0" smtClean="0"/>
              <a:t>: This is done when the number of available replicas falls below a user-specified goal.</a:t>
            </a:r>
          </a:p>
          <a:p>
            <a:pPr lvl="1"/>
            <a:r>
              <a:rPr lang="en-US" dirty="0" smtClean="0"/>
              <a:t>Highest priority given to chunks blocking client progress</a:t>
            </a:r>
          </a:p>
          <a:p>
            <a:r>
              <a:rPr lang="en-US" u="sng" dirty="0" smtClean="0"/>
              <a:t>Rebalancing:</a:t>
            </a:r>
            <a:r>
              <a:rPr lang="en-US" dirty="0" smtClean="0"/>
              <a:t> The master rebalances replicas periodically: it examines the current replica distribution and moves replicas for better disks pace and load balancing.</a:t>
            </a:r>
          </a:p>
          <a:p>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Google file system</a:t>
            </a:r>
            <a:r>
              <a:rPr lang="en-US" dirty="0" smtClean="0"/>
              <a:t>. 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2514600" y="3276600"/>
            <a:ext cx="5638800" cy="685800"/>
            <a:chOff x="2514600" y="3276600"/>
            <a:chExt cx="5638800" cy="685800"/>
          </a:xfrm>
        </p:grpSpPr>
        <p:grpSp>
          <p:nvGrpSpPr>
            <p:cNvPr id="5" name="Group 31"/>
            <p:cNvGrpSpPr/>
            <p:nvPr/>
          </p:nvGrpSpPr>
          <p:grpSpPr>
            <a:xfrm>
              <a:off x="2514600" y="3276600"/>
              <a:ext cx="1143000" cy="685800"/>
              <a:chOff x="990600" y="2286000"/>
              <a:chExt cx="1143000" cy="685800"/>
            </a:xfrm>
          </p:grpSpPr>
          <p:sp>
            <p:nvSpPr>
              <p:cNvPr id="18" name="Rectangle 17"/>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6" name="Group 39"/>
            <p:cNvGrpSpPr/>
            <p:nvPr/>
          </p:nvGrpSpPr>
          <p:grpSpPr>
            <a:xfrm>
              <a:off x="4419600" y="3276600"/>
              <a:ext cx="1143000" cy="685800"/>
              <a:chOff x="2362200" y="3276600"/>
              <a:chExt cx="1143000" cy="685800"/>
            </a:xfrm>
          </p:grpSpPr>
          <p:sp>
            <p:nvSpPr>
              <p:cNvPr id="15" name="Rectangle 14"/>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7" name="Group 40"/>
            <p:cNvGrpSpPr/>
            <p:nvPr/>
          </p:nvGrpSpPr>
          <p:grpSpPr>
            <a:xfrm>
              <a:off x="5715000" y="3276600"/>
              <a:ext cx="1143000" cy="685800"/>
              <a:chOff x="2362200" y="3276600"/>
              <a:chExt cx="1143000" cy="685800"/>
            </a:xfrm>
          </p:grpSpPr>
          <p:sp>
            <p:nvSpPr>
              <p:cNvPr id="12" name="Rectangle 11"/>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8" name="Group 44"/>
            <p:cNvGrpSpPr/>
            <p:nvPr/>
          </p:nvGrpSpPr>
          <p:grpSpPr>
            <a:xfrm>
              <a:off x="7010400" y="3276600"/>
              <a:ext cx="1143000" cy="685800"/>
              <a:chOff x="2362200" y="3276600"/>
              <a:chExt cx="1143000" cy="685800"/>
            </a:xfrm>
          </p:grpSpPr>
          <p:sp>
            <p:nvSpPr>
              <p:cNvPr id="9" name="Rectangle 8"/>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21" name="Group 20"/>
          <p:cNvGrpSpPr/>
          <p:nvPr/>
        </p:nvGrpSpPr>
        <p:grpSpPr>
          <a:xfrm>
            <a:off x="2514600" y="2286000"/>
            <a:ext cx="5638800" cy="685800"/>
            <a:chOff x="2514600" y="2286000"/>
            <a:chExt cx="5638800" cy="685800"/>
          </a:xfrm>
        </p:grpSpPr>
        <p:grpSp>
          <p:nvGrpSpPr>
            <p:cNvPr id="22" name="Group 28"/>
            <p:cNvGrpSpPr/>
            <p:nvPr/>
          </p:nvGrpSpPr>
          <p:grpSpPr>
            <a:xfrm>
              <a:off x="2514600" y="2286000"/>
              <a:ext cx="1143000" cy="685800"/>
              <a:chOff x="990600" y="2286000"/>
              <a:chExt cx="1143000" cy="685800"/>
            </a:xfrm>
          </p:grpSpPr>
          <p:sp>
            <p:nvSpPr>
              <p:cNvPr id="35" name="Rectangle 20"/>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ectangle 22"/>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3" name="Group 29"/>
            <p:cNvGrpSpPr/>
            <p:nvPr/>
          </p:nvGrpSpPr>
          <p:grpSpPr>
            <a:xfrm>
              <a:off x="4419600" y="2286000"/>
              <a:ext cx="1143000" cy="685800"/>
              <a:chOff x="2362200" y="2286000"/>
              <a:chExt cx="1143000" cy="685800"/>
            </a:xfrm>
          </p:grpSpPr>
          <p:sp>
            <p:nvSpPr>
              <p:cNvPr id="32" name="Rectangle 31"/>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33"/>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4" name="Group 48"/>
            <p:cNvGrpSpPr/>
            <p:nvPr/>
          </p:nvGrpSpPr>
          <p:grpSpPr>
            <a:xfrm>
              <a:off x="5715000" y="2286000"/>
              <a:ext cx="1143000" cy="685800"/>
              <a:chOff x="2362200" y="2286000"/>
              <a:chExt cx="1143000" cy="685800"/>
            </a:xfrm>
          </p:grpSpPr>
          <p:sp>
            <p:nvSpPr>
              <p:cNvPr id="29" name="Rectangle 28"/>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5" name="Group 52"/>
            <p:cNvGrpSpPr/>
            <p:nvPr/>
          </p:nvGrpSpPr>
          <p:grpSpPr>
            <a:xfrm>
              <a:off x="7010400" y="2286000"/>
              <a:ext cx="1143000" cy="685800"/>
              <a:chOff x="2362200" y="2286000"/>
              <a:chExt cx="1143000" cy="685800"/>
            </a:xfrm>
          </p:grpSpPr>
          <p:sp>
            <p:nvSpPr>
              <p:cNvPr id="26" name="Rectangle 25"/>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ectangle 27"/>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38" name="Group 37"/>
          <p:cNvGrpSpPr/>
          <p:nvPr/>
        </p:nvGrpSpPr>
        <p:grpSpPr>
          <a:xfrm>
            <a:off x="2514600" y="4343400"/>
            <a:ext cx="5638800" cy="685800"/>
            <a:chOff x="2514600" y="4343400"/>
            <a:chExt cx="5638800" cy="685800"/>
          </a:xfrm>
        </p:grpSpPr>
        <p:grpSp>
          <p:nvGrpSpPr>
            <p:cNvPr id="39" name="Group 31"/>
            <p:cNvGrpSpPr/>
            <p:nvPr/>
          </p:nvGrpSpPr>
          <p:grpSpPr>
            <a:xfrm>
              <a:off x="2514600" y="4343400"/>
              <a:ext cx="1143000" cy="685800"/>
              <a:chOff x="990600" y="2286000"/>
              <a:chExt cx="1143000" cy="685800"/>
            </a:xfrm>
          </p:grpSpPr>
          <p:sp>
            <p:nvSpPr>
              <p:cNvPr id="50" name="Rectangle 49"/>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Rectangle 51"/>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sp>
          <p:nvSpPr>
            <p:cNvPr id="40" name="Rectangle 39"/>
            <p:cNvSpPr/>
            <p:nvPr/>
          </p:nvSpPr>
          <p:spPr>
            <a:xfrm>
              <a:off x="4419600" y="4800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4196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Rectangle 41"/>
            <p:cNvSpPr/>
            <p:nvPr/>
          </p:nvSpPr>
          <p:spPr>
            <a:xfrm>
              <a:off x="4419600" y="45720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43" name="Rectangle 42"/>
            <p:cNvSpPr/>
            <p:nvPr/>
          </p:nvSpPr>
          <p:spPr>
            <a:xfrm>
              <a:off x="5715000" y="4572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7150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p:cNvSpPr/>
            <p:nvPr/>
          </p:nvSpPr>
          <p:spPr>
            <a:xfrm>
              <a:off x="5715000" y="48006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nvGrpSpPr>
            <p:cNvPr id="46" name="Group 45"/>
            <p:cNvGrpSpPr/>
            <p:nvPr/>
          </p:nvGrpSpPr>
          <p:grpSpPr>
            <a:xfrm>
              <a:off x="7010400" y="4343400"/>
              <a:ext cx="1143000" cy="685800"/>
              <a:chOff x="2362200" y="3276600"/>
              <a:chExt cx="1143000" cy="685800"/>
            </a:xfrm>
          </p:grpSpPr>
          <p:sp>
            <p:nvSpPr>
              <p:cNvPr id="47" name="Rectangle 46"/>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Rectangle 48"/>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solidFill>
                  <a:srgbClr val="FF0000"/>
                </a:solidFill>
              </a:rPr>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smtClean="0"/>
              <a:t>Garbage </a:t>
            </a:r>
            <a:r>
              <a:rPr lang="en-US" smtClean="0"/>
              <a:t>Collection</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solidFill>
                  <a:srgbClr val="FF0000"/>
                </a:solidFill>
              </a:rPr>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endParaRPr lang="en-US" b="1" dirty="0" smtClean="0"/>
          </a:p>
          <a:p>
            <a:r>
              <a:rPr lang="en-US" dirty="0" smtClean="0"/>
              <a:t>Conclusions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a:t>
            </a:r>
            <a:r>
              <a:rPr lang="en-US" u="sng" dirty="0" smtClean="0"/>
              <a:t>single master </a:t>
            </a:r>
            <a:r>
              <a:rPr lang="en-US" dirty="0" smtClean="0"/>
              <a:t>and multiple </a:t>
            </a:r>
            <a:r>
              <a:rPr lang="en-US" u="sng" dirty="0" smtClean="0"/>
              <a:t>chunkservers</a:t>
            </a:r>
            <a:r>
              <a:rPr lang="en-US" dirty="0" smtClean="0"/>
              <a:t>. </a:t>
            </a:r>
          </a:p>
          <a:p>
            <a:r>
              <a:rPr lang="en-US" dirty="0" smtClean="0"/>
              <a:t>Multiple Clients access this architecture at once.</a:t>
            </a:r>
          </a:p>
          <a:p>
            <a:r>
              <a:rPr lang="en-US" dirty="0" smtClean="0"/>
              <a:t>A machine can act both as a client of the filesystem architecture, and as a chunkserver.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4396</TotalTime>
  <Words>1629</Words>
  <Application>Microsoft Office PowerPoint</Application>
  <PresentationFormat>On-screen Show (4:3)</PresentationFormat>
  <Paragraphs>230</Paragraphs>
  <Slides>38</Slides>
  <Notes>0</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Google File System</vt:lpstr>
      <vt:lpstr>Outline</vt:lpstr>
      <vt:lpstr>Distributed File system</vt:lpstr>
      <vt:lpstr>Distributed Filesystem </vt:lpstr>
      <vt:lpstr>Outline</vt:lpstr>
      <vt:lpstr>Motivation</vt:lpstr>
      <vt:lpstr>Outline</vt:lpstr>
      <vt:lpstr>Google Filesystem Architecture</vt:lpstr>
      <vt:lpstr>Google Filesystem Architecture</vt:lpstr>
      <vt:lpstr>Chunkservers</vt:lpstr>
      <vt:lpstr>GFS Master</vt:lpstr>
      <vt:lpstr>How would one read a file?</vt:lpstr>
      <vt:lpstr>The Metadata</vt:lpstr>
      <vt:lpstr>The Operations Log </vt:lpstr>
      <vt:lpstr>Chunk Locations.</vt:lpstr>
      <vt:lpstr>GFS Master</vt:lpstr>
      <vt:lpstr>Outline</vt:lpstr>
      <vt:lpstr>Consistency Model .:. 3 Different States.</vt:lpstr>
      <vt:lpstr>Consistency Model</vt:lpstr>
      <vt:lpstr>Implications for GFS Applications</vt:lpstr>
      <vt:lpstr>Outline</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Atomic Record Appends</vt:lpstr>
      <vt:lpstr>Outline</vt:lpstr>
      <vt:lpstr>Garbage collection</vt:lpstr>
      <vt:lpstr>Outline</vt:lpstr>
      <vt:lpstr>Master Operation</vt:lpstr>
      <vt:lpstr>A short example.</vt:lpstr>
      <vt:lpstr>Master Operation </vt:lpstr>
      <vt:lpstr>References</vt:lpstr>
      <vt:lpstr>Thank You!</vt:lpstr>
      <vt:lpstr>Slide 38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509</cp:revision>
  <dcterms:created xsi:type="dcterms:W3CDTF">2010-03-11T20:34:24Z</dcterms:created>
  <dcterms:modified xsi:type="dcterms:W3CDTF">2010-03-18T23:36:50Z</dcterms:modified>
</cp:coreProperties>
</file>