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57" r:id="rId4"/>
    <p:sldId id="264" r:id="rId5"/>
    <p:sldId id="299" r:id="rId6"/>
    <p:sldId id="262" r:id="rId7"/>
    <p:sldId id="300" r:id="rId8"/>
    <p:sldId id="265" r:id="rId9"/>
    <p:sldId id="260" r:id="rId10"/>
    <p:sldId id="268" r:id="rId11"/>
    <p:sldId id="266" r:id="rId12"/>
    <p:sldId id="295" r:id="rId13"/>
    <p:sldId id="269" r:id="rId14"/>
    <p:sldId id="261" r:id="rId15"/>
    <p:sldId id="271" r:id="rId16"/>
    <p:sldId id="298" r:id="rId17"/>
    <p:sldId id="308" r:id="rId18"/>
    <p:sldId id="314" r:id="rId19"/>
    <p:sldId id="304" r:id="rId20"/>
    <p:sldId id="305" r:id="rId21"/>
    <p:sldId id="310" r:id="rId22"/>
    <p:sldId id="272" r:id="rId23"/>
    <p:sldId id="278" r:id="rId24"/>
    <p:sldId id="267" r:id="rId25"/>
    <p:sldId id="282" r:id="rId26"/>
    <p:sldId id="281" r:id="rId27"/>
    <p:sldId id="280" r:id="rId28"/>
    <p:sldId id="283" r:id="rId29"/>
    <p:sldId id="285" r:id="rId30"/>
    <p:sldId id="311" r:id="rId31"/>
    <p:sldId id="307" r:id="rId32"/>
    <p:sldId id="287" r:id="rId33"/>
    <p:sldId id="288" r:id="rId34"/>
    <p:sldId id="306" r:id="rId35"/>
    <p:sldId id="276" r:id="rId36"/>
    <p:sldId id="277" r:id="rId37"/>
    <p:sldId id="297"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1394" autoAdjust="0"/>
    <p:restoredTop sz="98886" autoAdjust="0"/>
  </p:normalViewPr>
  <p:slideViewPr>
    <p:cSldViewPr>
      <p:cViewPr varScale="1">
        <p:scale>
          <a:sx n="108" d="100"/>
          <a:sy n="108" d="100"/>
        </p:scale>
        <p:origin x="-984"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66B57F-405E-4190-9A69-68FD39D3BAF4}"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C838CE90-635F-45F0-8FA5-3C9A73CC0B3B}">
      <dgm:prSet phldrT="[Text]"/>
      <dgm:spPr/>
      <dgm:t>
        <a:bodyPr/>
        <a:lstStyle/>
        <a:p>
          <a:r>
            <a:rPr lang="en-US" dirty="0" smtClean="0"/>
            <a:t>defined</a:t>
          </a:r>
          <a:endParaRPr lang="en-US" dirty="0"/>
        </a:p>
      </dgm:t>
    </dgm:pt>
    <dgm:pt modelId="{C1A5D790-39C2-4804-964C-101E58C2AAB8}" type="parTrans" cxnId="{8F1A40BC-9DD1-4AC4-A52A-6F0419B69E9A}">
      <dgm:prSet/>
      <dgm:spPr/>
      <dgm:t>
        <a:bodyPr/>
        <a:lstStyle/>
        <a:p>
          <a:endParaRPr lang="en-US"/>
        </a:p>
      </dgm:t>
    </dgm:pt>
    <dgm:pt modelId="{F52D5D45-474A-4FE9-A854-B7DC32619C5C}" type="sibTrans" cxnId="{8F1A40BC-9DD1-4AC4-A52A-6F0419B69E9A}">
      <dgm:prSet/>
      <dgm:spPr/>
      <dgm:t>
        <a:bodyPr/>
        <a:lstStyle/>
        <a:p>
          <a:endParaRPr lang="en-US"/>
        </a:p>
      </dgm:t>
    </dgm:pt>
    <dgm:pt modelId="{1483939A-FEFF-4E31-B6FE-136659321441}">
      <dgm:prSet phldrT="[Text]" phldr="1"/>
      <dgm:spPr>
        <a:blipFill rotWithShape="0">
          <a:blip xmlns:r="http://schemas.openxmlformats.org/officeDocument/2006/relationships" r:embed="rId1"/>
          <a:stretch>
            <a:fillRect/>
          </a:stretch>
        </a:blipFill>
      </dgm:spPr>
      <dgm:t>
        <a:bodyPr/>
        <a:lstStyle/>
        <a:p>
          <a:endParaRPr lang="en-US" dirty="0"/>
        </a:p>
      </dgm:t>
    </dgm:pt>
    <dgm:pt modelId="{F8EE70B6-5E81-489B-837F-AB983914281C}" type="parTrans" cxnId="{8B254B04-889C-4042-AB01-2A95EF699A95}">
      <dgm:prSet/>
      <dgm:spPr/>
      <dgm:t>
        <a:bodyPr/>
        <a:lstStyle/>
        <a:p>
          <a:endParaRPr lang="en-US"/>
        </a:p>
      </dgm:t>
    </dgm:pt>
    <dgm:pt modelId="{E45AAFDA-E077-4733-BD7B-E4F5602A2A48}" type="sibTrans" cxnId="{8B254B04-889C-4042-AB01-2A95EF699A95}">
      <dgm:prSet/>
      <dgm:spPr/>
      <dgm:t>
        <a:bodyPr/>
        <a:lstStyle/>
        <a:p>
          <a:endParaRPr lang="en-US"/>
        </a:p>
      </dgm:t>
    </dgm:pt>
    <dgm:pt modelId="{9781EB4F-83C8-4C2C-951E-231E97CAB0A5}">
      <dgm:prSet phldrT="[Text]" phldr="1"/>
      <dgm:spPr>
        <a:blipFill rotWithShape="0">
          <a:blip xmlns:r="http://schemas.openxmlformats.org/officeDocument/2006/relationships" r:embed="rId1"/>
          <a:stretch>
            <a:fillRect/>
          </a:stretch>
        </a:blipFill>
      </dgm:spPr>
      <dgm:t>
        <a:bodyPr/>
        <a:lstStyle/>
        <a:p>
          <a:endParaRPr lang="en-US" dirty="0"/>
        </a:p>
      </dgm:t>
    </dgm:pt>
    <dgm:pt modelId="{18D2F691-65AF-47DF-9A5C-BDE2DCE6684F}" type="parTrans" cxnId="{5C5D0DD3-CFCB-4B06-A16E-E41EE4681E93}">
      <dgm:prSet/>
      <dgm:spPr/>
      <dgm:t>
        <a:bodyPr/>
        <a:lstStyle/>
        <a:p>
          <a:endParaRPr lang="en-US"/>
        </a:p>
      </dgm:t>
    </dgm:pt>
    <dgm:pt modelId="{33048334-8599-4E9C-A401-C118E19490B0}" type="sibTrans" cxnId="{5C5D0DD3-CFCB-4B06-A16E-E41EE4681E93}">
      <dgm:prSet/>
      <dgm:spPr/>
      <dgm:t>
        <a:bodyPr/>
        <a:lstStyle/>
        <a:p>
          <a:endParaRPr lang="en-US"/>
        </a:p>
      </dgm:t>
    </dgm:pt>
    <dgm:pt modelId="{93E70391-06A7-47F2-ACA6-69BD182762CF}">
      <dgm:prSet phldrT="[Text]" phldr="1"/>
      <dgm:spPr>
        <a:blipFill rotWithShape="0">
          <a:blip xmlns:r="http://schemas.openxmlformats.org/officeDocument/2006/relationships" r:embed="rId2"/>
          <a:stretch>
            <a:fillRect/>
          </a:stretch>
        </a:blipFill>
      </dgm:spPr>
      <dgm:t>
        <a:bodyPr/>
        <a:lstStyle/>
        <a:p>
          <a:endParaRPr lang="en-US" dirty="0"/>
        </a:p>
      </dgm:t>
    </dgm:pt>
    <dgm:pt modelId="{A76EE32C-F8CB-4ACC-A707-B8687E4A9C10}" type="parTrans" cxnId="{FE9995CC-321A-4892-8B3B-AAF2E6548C70}">
      <dgm:prSet/>
      <dgm:spPr/>
      <dgm:t>
        <a:bodyPr/>
        <a:lstStyle/>
        <a:p>
          <a:endParaRPr lang="en-US"/>
        </a:p>
      </dgm:t>
    </dgm:pt>
    <dgm:pt modelId="{6F426578-9775-4671-96F0-1BC1DCA1A793}" type="sibTrans" cxnId="{FE9995CC-321A-4892-8B3B-AAF2E6548C70}">
      <dgm:prSet/>
      <dgm:spPr/>
      <dgm:t>
        <a:bodyPr/>
        <a:lstStyle/>
        <a:p>
          <a:endParaRPr lang="en-US"/>
        </a:p>
      </dgm:t>
    </dgm:pt>
    <dgm:pt modelId="{15978CC3-AC39-4B1A-97B9-0470994C654F}">
      <dgm:prSet phldrT="[Text]" phldr="1"/>
      <dgm:spPr>
        <a:blipFill rotWithShape="0">
          <a:blip xmlns:r="http://schemas.openxmlformats.org/officeDocument/2006/relationships" r:embed="rId2"/>
          <a:stretch>
            <a:fillRect/>
          </a:stretch>
        </a:blipFill>
      </dgm:spPr>
      <dgm:t>
        <a:bodyPr/>
        <a:lstStyle/>
        <a:p>
          <a:endParaRPr lang="en-US" dirty="0"/>
        </a:p>
      </dgm:t>
    </dgm:pt>
    <dgm:pt modelId="{8E05F1DC-DF01-411A-B537-10A320F325F1}" type="parTrans" cxnId="{E3673CC6-496E-4C1F-86F7-EB8B4FBF168A}">
      <dgm:prSet/>
      <dgm:spPr/>
      <dgm:t>
        <a:bodyPr/>
        <a:lstStyle/>
        <a:p>
          <a:endParaRPr lang="en-US"/>
        </a:p>
      </dgm:t>
    </dgm:pt>
    <dgm:pt modelId="{743539D0-B0E2-491C-B1BF-46C37AA469B7}" type="sibTrans" cxnId="{E3673CC6-496E-4C1F-86F7-EB8B4FBF168A}">
      <dgm:prSet/>
      <dgm:spPr/>
      <dgm:t>
        <a:bodyPr/>
        <a:lstStyle/>
        <a:p>
          <a:endParaRPr lang="en-US"/>
        </a:p>
      </dgm:t>
    </dgm:pt>
    <dgm:pt modelId="{95A806F0-5CB5-485B-952F-B541FC8FF554}">
      <dgm:prSet phldrT="[Text]"/>
      <dgm:spPr/>
      <dgm:t>
        <a:bodyPr/>
        <a:lstStyle/>
        <a:p>
          <a:r>
            <a:rPr lang="en-US" dirty="0" smtClean="0"/>
            <a:t>inconsistent</a:t>
          </a:r>
          <a:endParaRPr lang="en-US" dirty="0"/>
        </a:p>
      </dgm:t>
    </dgm:pt>
    <dgm:pt modelId="{17CF5E13-98A4-4B9E-9344-4B7B740BF032}" type="parTrans" cxnId="{7A072136-C911-4813-ACF1-0A262177CA95}">
      <dgm:prSet/>
      <dgm:spPr/>
      <dgm:t>
        <a:bodyPr/>
        <a:lstStyle/>
        <a:p>
          <a:endParaRPr lang="en-US"/>
        </a:p>
      </dgm:t>
    </dgm:pt>
    <dgm:pt modelId="{F6E4B5C9-63BF-44EC-B8BA-C5E09B9DB4FC}" type="sibTrans" cxnId="{7A072136-C911-4813-ACF1-0A262177CA95}">
      <dgm:prSet/>
      <dgm:spPr/>
      <dgm:t>
        <a:bodyPr/>
        <a:lstStyle/>
        <a:p>
          <a:endParaRPr lang="en-US"/>
        </a:p>
      </dgm:t>
    </dgm:pt>
    <dgm:pt modelId="{A5A2D184-96A1-48FA-A4F8-E4C66852E6B3}">
      <dgm:prSet phldrT="[Text]" phldr="1"/>
      <dgm:spPr>
        <a:blipFill rotWithShape="0">
          <a:blip xmlns:r="http://schemas.openxmlformats.org/officeDocument/2006/relationships" r:embed="rId3"/>
          <a:stretch>
            <a:fillRect/>
          </a:stretch>
        </a:blipFill>
      </dgm:spPr>
      <dgm:t>
        <a:bodyPr/>
        <a:lstStyle/>
        <a:p>
          <a:endParaRPr lang="en-US" dirty="0"/>
        </a:p>
      </dgm:t>
    </dgm:pt>
    <dgm:pt modelId="{C8A63064-A403-4C6D-9C95-8FD7E0D1D50C}" type="parTrans" cxnId="{8064E302-2E9A-49B4-92DF-5EADFEA7982B}">
      <dgm:prSet/>
      <dgm:spPr/>
      <dgm:t>
        <a:bodyPr/>
        <a:lstStyle/>
        <a:p>
          <a:endParaRPr lang="en-US"/>
        </a:p>
      </dgm:t>
    </dgm:pt>
    <dgm:pt modelId="{AC28CAFC-D015-4D76-BC78-16D23444A33B}" type="sibTrans" cxnId="{8064E302-2E9A-49B4-92DF-5EADFEA7982B}">
      <dgm:prSet/>
      <dgm:spPr/>
      <dgm:t>
        <a:bodyPr/>
        <a:lstStyle/>
        <a:p>
          <a:endParaRPr lang="en-US"/>
        </a:p>
      </dgm:t>
    </dgm:pt>
    <dgm:pt modelId="{6B96E390-3BBD-416B-AB08-850915289A69}">
      <dgm:prSet phldrT="[Text]" phldr="1"/>
      <dgm:spPr>
        <a:blipFill rotWithShape="0">
          <a:blip xmlns:r="http://schemas.openxmlformats.org/officeDocument/2006/relationships" r:embed="rId3"/>
          <a:stretch>
            <a:fillRect/>
          </a:stretch>
        </a:blipFill>
      </dgm:spPr>
      <dgm:t>
        <a:bodyPr/>
        <a:lstStyle/>
        <a:p>
          <a:endParaRPr lang="en-US" dirty="0"/>
        </a:p>
      </dgm:t>
    </dgm:pt>
    <dgm:pt modelId="{84D1C929-E165-40D3-B69C-DB7EF4A755DE}" type="parTrans" cxnId="{D5F7F2BC-500F-4B35-810A-28722B98F773}">
      <dgm:prSet/>
      <dgm:spPr/>
      <dgm:t>
        <a:bodyPr/>
        <a:lstStyle/>
        <a:p>
          <a:endParaRPr lang="en-US"/>
        </a:p>
      </dgm:t>
    </dgm:pt>
    <dgm:pt modelId="{1251A477-DF29-47C3-BA88-51ECDCB7E4C3}" type="sibTrans" cxnId="{D5F7F2BC-500F-4B35-810A-28722B98F773}">
      <dgm:prSet/>
      <dgm:spPr/>
      <dgm:t>
        <a:bodyPr/>
        <a:lstStyle/>
        <a:p>
          <a:endParaRPr lang="en-US"/>
        </a:p>
      </dgm:t>
    </dgm:pt>
    <dgm:pt modelId="{61ABD4DE-CA92-42F9-BE10-6ED8A15C1ED5}">
      <dgm:prSet phldrT="[Text]"/>
      <dgm:spPr/>
      <dgm:t>
        <a:bodyPr/>
        <a:lstStyle/>
        <a:p>
          <a:r>
            <a:rPr lang="en-US" dirty="0" smtClean="0"/>
            <a:t>undefined</a:t>
          </a:r>
          <a:endParaRPr lang="en-US" dirty="0"/>
        </a:p>
      </dgm:t>
    </dgm:pt>
    <dgm:pt modelId="{B75F894E-B82D-43EC-A56C-B802971BCDA9}" type="sibTrans" cxnId="{A1EF8020-5F88-46C3-8C33-6E8EDFE9F671}">
      <dgm:prSet/>
      <dgm:spPr/>
      <dgm:t>
        <a:bodyPr/>
        <a:lstStyle/>
        <a:p>
          <a:endParaRPr lang="en-US"/>
        </a:p>
      </dgm:t>
    </dgm:pt>
    <dgm:pt modelId="{EC437AB4-D64B-4555-BA76-86A77464EC1E}" type="parTrans" cxnId="{A1EF8020-5F88-46C3-8C33-6E8EDFE9F671}">
      <dgm:prSet/>
      <dgm:spPr/>
      <dgm:t>
        <a:bodyPr/>
        <a:lstStyle/>
        <a:p>
          <a:endParaRPr lang="en-US"/>
        </a:p>
      </dgm:t>
    </dgm:pt>
    <dgm:pt modelId="{407C3A8E-EAA9-434E-AE55-98C36EDD55FE}" type="pres">
      <dgm:prSet presAssocID="{7466B57F-405E-4190-9A69-68FD39D3BAF4}" presName="Name0" presStyleCnt="0">
        <dgm:presLayoutVars>
          <dgm:dir/>
          <dgm:animLvl val="lvl"/>
          <dgm:resizeHandles val="exact"/>
        </dgm:presLayoutVars>
      </dgm:prSet>
      <dgm:spPr/>
      <dgm:t>
        <a:bodyPr/>
        <a:lstStyle/>
        <a:p>
          <a:endParaRPr lang="en-US"/>
        </a:p>
      </dgm:t>
    </dgm:pt>
    <dgm:pt modelId="{104A215C-5570-42DC-98A3-660B0024EEBB}" type="pres">
      <dgm:prSet presAssocID="{C838CE90-635F-45F0-8FA5-3C9A73CC0B3B}" presName="linNode" presStyleCnt="0"/>
      <dgm:spPr/>
    </dgm:pt>
    <dgm:pt modelId="{DFEA350E-00CC-49CD-A96F-08393F5A94AE}" type="pres">
      <dgm:prSet presAssocID="{C838CE90-635F-45F0-8FA5-3C9A73CC0B3B}" presName="parentText" presStyleLbl="node1" presStyleIdx="0" presStyleCnt="3" custScaleX="43014" custLinFactNeighborX="-1953" custLinFactNeighborY="-151">
        <dgm:presLayoutVars>
          <dgm:chMax val="1"/>
          <dgm:bulletEnabled val="1"/>
        </dgm:presLayoutVars>
      </dgm:prSet>
      <dgm:spPr/>
      <dgm:t>
        <a:bodyPr/>
        <a:lstStyle/>
        <a:p>
          <a:endParaRPr lang="en-US"/>
        </a:p>
      </dgm:t>
    </dgm:pt>
    <dgm:pt modelId="{C01FA01D-3A1D-4BFF-AAA6-58C4DB43BD32}" type="pres">
      <dgm:prSet presAssocID="{C838CE90-635F-45F0-8FA5-3C9A73CC0B3B}" presName="descendantText" presStyleLbl="alignAccFollowNode1" presStyleIdx="0" presStyleCnt="3" custScaleX="132055">
        <dgm:presLayoutVars>
          <dgm:bulletEnabled val="1"/>
        </dgm:presLayoutVars>
      </dgm:prSet>
      <dgm:spPr/>
      <dgm:t>
        <a:bodyPr/>
        <a:lstStyle/>
        <a:p>
          <a:endParaRPr lang="en-US"/>
        </a:p>
      </dgm:t>
    </dgm:pt>
    <dgm:pt modelId="{6E31B4D0-419C-4903-8186-04A8CC280C39}" type="pres">
      <dgm:prSet presAssocID="{F52D5D45-474A-4FE9-A854-B7DC32619C5C}" presName="sp" presStyleCnt="0"/>
      <dgm:spPr/>
    </dgm:pt>
    <dgm:pt modelId="{809DCC80-6DA6-4F79-9BB9-662DA971E9BA}" type="pres">
      <dgm:prSet presAssocID="{61ABD4DE-CA92-42F9-BE10-6ED8A15C1ED5}" presName="linNode" presStyleCnt="0"/>
      <dgm:spPr/>
    </dgm:pt>
    <dgm:pt modelId="{1840B11D-C610-4CB3-9F98-51EC76399694}" type="pres">
      <dgm:prSet presAssocID="{61ABD4DE-CA92-42F9-BE10-6ED8A15C1ED5}" presName="parentText" presStyleLbl="node1" presStyleIdx="1" presStyleCnt="3" custScaleX="43014">
        <dgm:presLayoutVars>
          <dgm:chMax val="1"/>
          <dgm:bulletEnabled val="1"/>
        </dgm:presLayoutVars>
      </dgm:prSet>
      <dgm:spPr/>
      <dgm:t>
        <a:bodyPr/>
        <a:lstStyle/>
        <a:p>
          <a:endParaRPr lang="en-US"/>
        </a:p>
      </dgm:t>
    </dgm:pt>
    <dgm:pt modelId="{C7F2A48B-BED9-44C5-AC52-84D0A7F96090}" type="pres">
      <dgm:prSet presAssocID="{61ABD4DE-CA92-42F9-BE10-6ED8A15C1ED5}" presName="descendantText" presStyleLbl="alignAccFollowNode1" presStyleIdx="1" presStyleCnt="3" custScaleX="132055">
        <dgm:presLayoutVars>
          <dgm:bulletEnabled val="1"/>
        </dgm:presLayoutVars>
      </dgm:prSet>
      <dgm:spPr/>
      <dgm:t>
        <a:bodyPr/>
        <a:lstStyle/>
        <a:p>
          <a:endParaRPr lang="en-US"/>
        </a:p>
      </dgm:t>
    </dgm:pt>
    <dgm:pt modelId="{617FFCE3-173F-4C21-A7E6-8415A978683A}" type="pres">
      <dgm:prSet presAssocID="{B75F894E-B82D-43EC-A56C-B802971BCDA9}" presName="sp" presStyleCnt="0"/>
      <dgm:spPr/>
    </dgm:pt>
    <dgm:pt modelId="{3A288637-440B-45F8-B83E-DE58E743C2A8}" type="pres">
      <dgm:prSet presAssocID="{95A806F0-5CB5-485B-952F-B541FC8FF554}" presName="linNode" presStyleCnt="0"/>
      <dgm:spPr/>
    </dgm:pt>
    <dgm:pt modelId="{5B08EB7D-589F-444A-8B04-10DB7B5149ED}" type="pres">
      <dgm:prSet presAssocID="{95A806F0-5CB5-485B-952F-B541FC8FF554}" presName="parentText" presStyleLbl="node1" presStyleIdx="2" presStyleCnt="3" custScaleX="43014">
        <dgm:presLayoutVars>
          <dgm:chMax val="1"/>
          <dgm:bulletEnabled val="1"/>
        </dgm:presLayoutVars>
      </dgm:prSet>
      <dgm:spPr/>
      <dgm:t>
        <a:bodyPr/>
        <a:lstStyle/>
        <a:p>
          <a:endParaRPr lang="en-US"/>
        </a:p>
      </dgm:t>
    </dgm:pt>
    <dgm:pt modelId="{8223147D-F4D4-4C8A-9D6B-DC45EBFC0377}" type="pres">
      <dgm:prSet presAssocID="{95A806F0-5CB5-485B-952F-B541FC8FF554}" presName="descendantText" presStyleLbl="alignAccFollowNode1" presStyleIdx="2" presStyleCnt="3" custScaleX="132055">
        <dgm:presLayoutVars>
          <dgm:bulletEnabled val="1"/>
        </dgm:presLayoutVars>
      </dgm:prSet>
      <dgm:spPr/>
      <dgm:t>
        <a:bodyPr/>
        <a:lstStyle/>
        <a:p>
          <a:endParaRPr lang="en-US"/>
        </a:p>
      </dgm:t>
    </dgm:pt>
  </dgm:ptLst>
  <dgm:cxnLst>
    <dgm:cxn modelId="{0D8C35BB-9710-4E3A-B55F-4EC6C6A255FB}" type="presOf" srcId="{15978CC3-AC39-4B1A-97B9-0470994C654F}" destId="{C7F2A48B-BED9-44C5-AC52-84D0A7F96090}" srcOrd="0" destOrd="1" presId="urn:microsoft.com/office/officeart/2005/8/layout/vList5"/>
    <dgm:cxn modelId="{D85E2727-3050-4166-AE02-58A7AAD5B3FA}" type="presOf" srcId="{9781EB4F-83C8-4C2C-951E-231E97CAB0A5}" destId="{C01FA01D-3A1D-4BFF-AAA6-58C4DB43BD32}" srcOrd="0" destOrd="1" presId="urn:microsoft.com/office/officeart/2005/8/layout/vList5"/>
    <dgm:cxn modelId="{5C5D0DD3-CFCB-4B06-A16E-E41EE4681E93}" srcId="{C838CE90-635F-45F0-8FA5-3C9A73CC0B3B}" destId="{9781EB4F-83C8-4C2C-951E-231E97CAB0A5}" srcOrd="1" destOrd="0" parTransId="{18D2F691-65AF-47DF-9A5C-BDE2DCE6684F}" sibTransId="{33048334-8599-4E9C-A401-C118E19490B0}"/>
    <dgm:cxn modelId="{7A072136-C911-4813-ACF1-0A262177CA95}" srcId="{7466B57F-405E-4190-9A69-68FD39D3BAF4}" destId="{95A806F0-5CB5-485B-952F-B541FC8FF554}" srcOrd="2" destOrd="0" parTransId="{17CF5E13-98A4-4B9E-9344-4B7B740BF032}" sibTransId="{F6E4B5C9-63BF-44EC-B8BA-C5E09B9DB4FC}"/>
    <dgm:cxn modelId="{62D73C4C-C196-477E-B02A-6027507F6591}" type="presOf" srcId="{61ABD4DE-CA92-42F9-BE10-6ED8A15C1ED5}" destId="{1840B11D-C610-4CB3-9F98-51EC76399694}" srcOrd="0" destOrd="0" presId="urn:microsoft.com/office/officeart/2005/8/layout/vList5"/>
    <dgm:cxn modelId="{0608A034-1580-4E57-8538-2A783A367FA5}" type="presOf" srcId="{A5A2D184-96A1-48FA-A4F8-E4C66852E6B3}" destId="{8223147D-F4D4-4C8A-9D6B-DC45EBFC0377}" srcOrd="0" destOrd="0" presId="urn:microsoft.com/office/officeart/2005/8/layout/vList5"/>
    <dgm:cxn modelId="{D5F7F2BC-500F-4B35-810A-28722B98F773}" srcId="{95A806F0-5CB5-485B-952F-B541FC8FF554}" destId="{6B96E390-3BBD-416B-AB08-850915289A69}" srcOrd="1" destOrd="0" parTransId="{84D1C929-E165-40D3-B69C-DB7EF4A755DE}" sibTransId="{1251A477-DF29-47C3-BA88-51ECDCB7E4C3}"/>
    <dgm:cxn modelId="{11C6FFB7-08A4-4B05-BE3D-75C372F8BF73}" type="presOf" srcId="{95A806F0-5CB5-485B-952F-B541FC8FF554}" destId="{5B08EB7D-589F-444A-8B04-10DB7B5149ED}" srcOrd="0" destOrd="0" presId="urn:microsoft.com/office/officeart/2005/8/layout/vList5"/>
    <dgm:cxn modelId="{8064E302-2E9A-49B4-92DF-5EADFEA7982B}" srcId="{95A806F0-5CB5-485B-952F-B541FC8FF554}" destId="{A5A2D184-96A1-48FA-A4F8-E4C66852E6B3}" srcOrd="0" destOrd="0" parTransId="{C8A63064-A403-4C6D-9C95-8FD7E0D1D50C}" sibTransId="{AC28CAFC-D015-4D76-BC78-16D23444A33B}"/>
    <dgm:cxn modelId="{E3673CC6-496E-4C1F-86F7-EB8B4FBF168A}" srcId="{61ABD4DE-CA92-42F9-BE10-6ED8A15C1ED5}" destId="{15978CC3-AC39-4B1A-97B9-0470994C654F}" srcOrd="1" destOrd="0" parTransId="{8E05F1DC-DF01-411A-B537-10A320F325F1}" sibTransId="{743539D0-B0E2-491C-B1BF-46C37AA469B7}"/>
    <dgm:cxn modelId="{A88D801D-034A-4823-8E8E-AEDEE5CAADDA}" type="presOf" srcId="{C838CE90-635F-45F0-8FA5-3C9A73CC0B3B}" destId="{DFEA350E-00CC-49CD-A96F-08393F5A94AE}" srcOrd="0" destOrd="0" presId="urn:microsoft.com/office/officeart/2005/8/layout/vList5"/>
    <dgm:cxn modelId="{2833A982-7918-4129-9872-F471A6FBD02D}" type="presOf" srcId="{7466B57F-405E-4190-9A69-68FD39D3BAF4}" destId="{407C3A8E-EAA9-434E-AE55-98C36EDD55FE}" srcOrd="0" destOrd="0" presId="urn:microsoft.com/office/officeart/2005/8/layout/vList5"/>
    <dgm:cxn modelId="{8F1A40BC-9DD1-4AC4-A52A-6F0419B69E9A}" srcId="{7466B57F-405E-4190-9A69-68FD39D3BAF4}" destId="{C838CE90-635F-45F0-8FA5-3C9A73CC0B3B}" srcOrd="0" destOrd="0" parTransId="{C1A5D790-39C2-4804-964C-101E58C2AAB8}" sibTransId="{F52D5D45-474A-4FE9-A854-B7DC32619C5C}"/>
    <dgm:cxn modelId="{FE9995CC-321A-4892-8B3B-AAF2E6548C70}" srcId="{61ABD4DE-CA92-42F9-BE10-6ED8A15C1ED5}" destId="{93E70391-06A7-47F2-ACA6-69BD182762CF}" srcOrd="0" destOrd="0" parTransId="{A76EE32C-F8CB-4ACC-A707-B8687E4A9C10}" sibTransId="{6F426578-9775-4671-96F0-1BC1DCA1A793}"/>
    <dgm:cxn modelId="{D3DF980F-2071-4CF0-ADA5-0B3E658FFE20}" type="presOf" srcId="{6B96E390-3BBD-416B-AB08-850915289A69}" destId="{8223147D-F4D4-4C8A-9D6B-DC45EBFC0377}" srcOrd="0" destOrd="1" presId="urn:microsoft.com/office/officeart/2005/8/layout/vList5"/>
    <dgm:cxn modelId="{A1EF8020-5F88-46C3-8C33-6E8EDFE9F671}" srcId="{7466B57F-405E-4190-9A69-68FD39D3BAF4}" destId="{61ABD4DE-CA92-42F9-BE10-6ED8A15C1ED5}" srcOrd="1" destOrd="0" parTransId="{EC437AB4-D64B-4555-BA76-86A77464EC1E}" sibTransId="{B75F894E-B82D-43EC-A56C-B802971BCDA9}"/>
    <dgm:cxn modelId="{C976D168-C104-4F6C-9574-E9621F5FC6E3}" type="presOf" srcId="{93E70391-06A7-47F2-ACA6-69BD182762CF}" destId="{C7F2A48B-BED9-44C5-AC52-84D0A7F96090}" srcOrd="0" destOrd="0" presId="urn:microsoft.com/office/officeart/2005/8/layout/vList5"/>
    <dgm:cxn modelId="{8A55220E-F7D3-4CD1-855B-B6A3E003E463}" type="presOf" srcId="{1483939A-FEFF-4E31-B6FE-136659321441}" destId="{C01FA01D-3A1D-4BFF-AAA6-58C4DB43BD32}" srcOrd="0" destOrd="0" presId="urn:microsoft.com/office/officeart/2005/8/layout/vList5"/>
    <dgm:cxn modelId="{8B254B04-889C-4042-AB01-2A95EF699A95}" srcId="{C838CE90-635F-45F0-8FA5-3C9A73CC0B3B}" destId="{1483939A-FEFF-4E31-B6FE-136659321441}" srcOrd="0" destOrd="0" parTransId="{F8EE70B6-5E81-489B-837F-AB983914281C}" sibTransId="{E45AAFDA-E077-4733-BD7B-E4F5602A2A48}"/>
    <dgm:cxn modelId="{FE5BAA60-F892-4E43-89E9-8EEF2D180D97}" type="presParOf" srcId="{407C3A8E-EAA9-434E-AE55-98C36EDD55FE}" destId="{104A215C-5570-42DC-98A3-660B0024EEBB}" srcOrd="0" destOrd="0" presId="urn:microsoft.com/office/officeart/2005/8/layout/vList5"/>
    <dgm:cxn modelId="{99A7995A-2640-4ADF-A499-5673567787CF}" type="presParOf" srcId="{104A215C-5570-42DC-98A3-660B0024EEBB}" destId="{DFEA350E-00CC-49CD-A96F-08393F5A94AE}" srcOrd="0" destOrd="0" presId="urn:microsoft.com/office/officeart/2005/8/layout/vList5"/>
    <dgm:cxn modelId="{419B0483-7DAC-41AB-8C3B-539C8AEFD88E}" type="presParOf" srcId="{104A215C-5570-42DC-98A3-660B0024EEBB}" destId="{C01FA01D-3A1D-4BFF-AAA6-58C4DB43BD32}" srcOrd="1" destOrd="0" presId="urn:microsoft.com/office/officeart/2005/8/layout/vList5"/>
    <dgm:cxn modelId="{24C2F2E4-DE1F-4555-B5CD-70D512DB614D}" type="presParOf" srcId="{407C3A8E-EAA9-434E-AE55-98C36EDD55FE}" destId="{6E31B4D0-419C-4903-8186-04A8CC280C39}" srcOrd="1" destOrd="0" presId="urn:microsoft.com/office/officeart/2005/8/layout/vList5"/>
    <dgm:cxn modelId="{006ED336-811F-41FF-B80B-9338E97012AC}" type="presParOf" srcId="{407C3A8E-EAA9-434E-AE55-98C36EDD55FE}" destId="{809DCC80-6DA6-4F79-9BB9-662DA971E9BA}" srcOrd="2" destOrd="0" presId="urn:microsoft.com/office/officeart/2005/8/layout/vList5"/>
    <dgm:cxn modelId="{66BF2472-2D75-45D0-915B-174D0A531F11}" type="presParOf" srcId="{809DCC80-6DA6-4F79-9BB9-662DA971E9BA}" destId="{1840B11D-C610-4CB3-9F98-51EC76399694}" srcOrd="0" destOrd="0" presId="urn:microsoft.com/office/officeart/2005/8/layout/vList5"/>
    <dgm:cxn modelId="{E7F5370E-219C-4A76-B59B-6E3290B9F1E9}" type="presParOf" srcId="{809DCC80-6DA6-4F79-9BB9-662DA971E9BA}" destId="{C7F2A48B-BED9-44C5-AC52-84D0A7F96090}" srcOrd="1" destOrd="0" presId="urn:microsoft.com/office/officeart/2005/8/layout/vList5"/>
    <dgm:cxn modelId="{E8AB1F2D-7CF5-4A92-AF25-7278B825677F}" type="presParOf" srcId="{407C3A8E-EAA9-434E-AE55-98C36EDD55FE}" destId="{617FFCE3-173F-4C21-A7E6-8415A978683A}" srcOrd="3" destOrd="0" presId="urn:microsoft.com/office/officeart/2005/8/layout/vList5"/>
    <dgm:cxn modelId="{21093116-F26F-4930-90CF-2D12B12A25B4}" type="presParOf" srcId="{407C3A8E-EAA9-434E-AE55-98C36EDD55FE}" destId="{3A288637-440B-45F8-B83E-DE58E743C2A8}" srcOrd="4" destOrd="0" presId="urn:microsoft.com/office/officeart/2005/8/layout/vList5"/>
    <dgm:cxn modelId="{5DDDF417-34B4-480F-BD40-AB7A7374028E}" type="presParOf" srcId="{3A288637-440B-45F8-B83E-DE58E743C2A8}" destId="{5B08EB7D-589F-444A-8B04-10DB7B5149ED}" srcOrd="0" destOrd="0" presId="urn:microsoft.com/office/officeart/2005/8/layout/vList5"/>
    <dgm:cxn modelId="{1EA97A05-EF6E-4EAF-B289-A27A55E32996}" type="presParOf" srcId="{3A288637-440B-45F8-B83E-DE58E743C2A8}" destId="{8223147D-F4D4-4C8A-9D6B-DC45EBFC0377}" srcOrd="1" destOrd="0" presId="urn:microsoft.com/office/officeart/2005/8/layout/vList5"/>
  </dgm:cxnLst>
  <dgm:bg/>
  <dgm:whole/>
</dgm:dataModel>
</file>

<file path=ppt/diagrams/data2.xml><?xml version="1.0" encoding="utf-8"?>
<dgm:dataModel xmlns:dgm="http://schemas.openxmlformats.org/drawingml/2006/diagram" xmlns:a="http://schemas.openxmlformats.org/drawingml/2006/main">
  <dgm:ptLst>
    <dgm:pt modelId="{161BCDB9-A3B2-4662-8D52-A0F8D5C4BB61}"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8A95D96A-1210-4330-B56C-A5C1E4F5D00D}">
      <dgm:prSet/>
      <dgm:spPr/>
      <dgm:t>
        <a:bodyPr/>
        <a:lstStyle/>
        <a:p>
          <a:pPr rtl="0"/>
          <a:r>
            <a:rPr lang="en-US" dirty="0" smtClean="0"/>
            <a:t>1</a:t>
          </a:r>
          <a:endParaRPr lang="en-US" dirty="0"/>
        </a:p>
      </dgm:t>
    </dgm:pt>
    <dgm:pt modelId="{84FC9F18-53BA-461C-8C8D-CFA809E96E12}" type="parTrans" cxnId="{6E31405D-E17D-4DAD-BC13-055B88D65947}">
      <dgm:prSet/>
      <dgm:spPr/>
      <dgm:t>
        <a:bodyPr/>
        <a:lstStyle/>
        <a:p>
          <a:endParaRPr lang="en-US"/>
        </a:p>
      </dgm:t>
    </dgm:pt>
    <dgm:pt modelId="{EEE2A707-9AB5-4F42-94DE-97B5D826DDC0}" type="sibTrans" cxnId="{6E31405D-E17D-4DAD-BC13-055B88D65947}">
      <dgm:prSet/>
      <dgm:spPr/>
      <dgm:t>
        <a:bodyPr/>
        <a:lstStyle/>
        <a:p>
          <a:endParaRPr lang="en-US"/>
        </a:p>
      </dgm:t>
    </dgm:pt>
    <dgm:pt modelId="{2C91F8FA-E2AD-4FF2-A1A2-B95A9BE94EA0}">
      <dgm:prSet/>
      <dgm:spPr/>
      <dgm:t>
        <a:bodyPr/>
        <a:lstStyle/>
        <a:p>
          <a:pPr rtl="0"/>
          <a:r>
            <a:rPr lang="en-US" dirty="0" smtClean="0"/>
            <a:t>2</a:t>
          </a:r>
          <a:endParaRPr lang="en-US" dirty="0"/>
        </a:p>
      </dgm:t>
    </dgm:pt>
    <dgm:pt modelId="{FEFB92A1-D56F-4261-B7F6-D5DE7D5B36ED}" type="parTrans" cxnId="{C147586B-6C68-4BD5-B8D9-3740C4B64A16}">
      <dgm:prSet/>
      <dgm:spPr/>
      <dgm:t>
        <a:bodyPr/>
        <a:lstStyle/>
        <a:p>
          <a:endParaRPr lang="en-US"/>
        </a:p>
      </dgm:t>
    </dgm:pt>
    <dgm:pt modelId="{C16D2F78-AC99-416B-AF0D-52AE34FF9A8D}" type="sibTrans" cxnId="{C147586B-6C68-4BD5-B8D9-3740C4B64A16}">
      <dgm:prSet/>
      <dgm:spPr/>
      <dgm:t>
        <a:bodyPr/>
        <a:lstStyle/>
        <a:p>
          <a:endParaRPr lang="en-US"/>
        </a:p>
      </dgm:t>
    </dgm:pt>
    <dgm:pt modelId="{AF6A27DC-2876-4B54-B53C-C16AC8FCC972}">
      <dgm:prSet/>
      <dgm:spPr/>
      <dgm:t>
        <a:bodyPr/>
        <a:lstStyle/>
        <a:p>
          <a:pPr rtl="0"/>
          <a:r>
            <a:rPr lang="en-US" dirty="0" smtClean="0"/>
            <a:t>3</a:t>
          </a:r>
          <a:endParaRPr lang="en-US" dirty="0"/>
        </a:p>
      </dgm:t>
    </dgm:pt>
    <dgm:pt modelId="{9A68909E-DF3D-4BBF-8AC4-B38ADFBA4FC6}" type="parTrans" cxnId="{DB43E2E0-A9F6-4C8F-82A4-7838DB936479}">
      <dgm:prSet/>
      <dgm:spPr/>
      <dgm:t>
        <a:bodyPr/>
        <a:lstStyle/>
        <a:p>
          <a:endParaRPr lang="en-US"/>
        </a:p>
      </dgm:t>
    </dgm:pt>
    <dgm:pt modelId="{2DBEA16D-D8E6-4AC2-B201-B6D1E03BAE60}" type="sibTrans" cxnId="{DB43E2E0-A9F6-4C8F-82A4-7838DB936479}">
      <dgm:prSet/>
      <dgm:spPr/>
      <dgm:t>
        <a:bodyPr/>
        <a:lstStyle/>
        <a:p>
          <a:endParaRPr lang="en-US"/>
        </a:p>
      </dgm:t>
    </dgm:pt>
    <dgm:pt modelId="{9395F9CE-6B4E-498B-9EC4-754D1DDC02A7}">
      <dgm:prSet/>
      <dgm:spPr/>
      <dgm:t>
        <a:bodyPr/>
        <a:lstStyle/>
        <a:p>
          <a:pPr rtl="0"/>
          <a:r>
            <a:rPr lang="en-US" dirty="0" smtClean="0"/>
            <a:t>The client asks the master which chunkserver holds the current lease for the chunk and the locations of the other replicas. </a:t>
          </a:r>
          <a:endParaRPr lang="en-US" dirty="0"/>
        </a:p>
      </dgm:t>
    </dgm:pt>
    <dgm:pt modelId="{3ACF3066-D46F-4A73-9026-20FC7593EFA3}" type="parTrans" cxnId="{63B2A542-E7F0-4AC0-B09A-CDEF71E84806}">
      <dgm:prSet/>
      <dgm:spPr/>
      <dgm:t>
        <a:bodyPr/>
        <a:lstStyle/>
        <a:p>
          <a:endParaRPr lang="en-US"/>
        </a:p>
      </dgm:t>
    </dgm:pt>
    <dgm:pt modelId="{0D817B85-E949-4E64-A3C4-3A4C2976F1F4}" type="sibTrans" cxnId="{63B2A542-E7F0-4AC0-B09A-CDEF71E84806}">
      <dgm:prSet/>
      <dgm:spPr/>
      <dgm:t>
        <a:bodyPr/>
        <a:lstStyle/>
        <a:p>
          <a:endParaRPr lang="en-US"/>
        </a:p>
      </dgm:t>
    </dgm:pt>
    <dgm:pt modelId="{B6FB98C5-B9B7-4C64-8004-A6E983950030}">
      <dgm:prSet/>
      <dgm:spPr/>
      <dgm:t>
        <a:bodyPr/>
        <a:lstStyle/>
        <a:p>
          <a:pPr rtl="0"/>
          <a:r>
            <a:rPr lang="en-US" dirty="0" smtClean="0"/>
            <a:t>The master replies with the identity of the primary and the locations of the other (secondary) replicas. </a:t>
          </a:r>
          <a:endParaRPr lang="en-US" dirty="0"/>
        </a:p>
      </dgm:t>
    </dgm:pt>
    <dgm:pt modelId="{8C2DEA58-6003-4916-AEEB-36D574235A88}" type="parTrans" cxnId="{704DB33D-35BB-4FF2-B118-3E323BC7AC86}">
      <dgm:prSet/>
      <dgm:spPr/>
      <dgm:t>
        <a:bodyPr/>
        <a:lstStyle/>
        <a:p>
          <a:endParaRPr lang="en-US"/>
        </a:p>
      </dgm:t>
    </dgm:pt>
    <dgm:pt modelId="{3CA72D70-6A42-4EF1-A833-F6EDFC87ABF0}" type="sibTrans" cxnId="{704DB33D-35BB-4FF2-B118-3E323BC7AC86}">
      <dgm:prSet/>
      <dgm:spPr/>
      <dgm:t>
        <a:bodyPr/>
        <a:lstStyle/>
        <a:p>
          <a:endParaRPr lang="en-US"/>
        </a:p>
      </dgm:t>
    </dgm:pt>
    <dgm:pt modelId="{56E53BA8-6DD3-43C4-B4C1-70784362AE0F}">
      <dgm:prSet/>
      <dgm:spPr/>
      <dgm:t>
        <a:bodyPr/>
        <a:lstStyle/>
        <a:p>
          <a:pPr rtl="0"/>
          <a:r>
            <a:rPr lang="en-US" dirty="0" smtClean="0"/>
            <a:t>The client pushes the data to all the replicas. A client can do so in any order. Each chunkserver will store the data</a:t>
          </a:r>
          <a:endParaRPr lang="en-US" dirty="0"/>
        </a:p>
      </dgm:t>
    </dgm:pt>
    <dgm:pt modelId="{7355BFAB-A8E5-4024-B602-C649F39D12A7}" type="parTrans" cxnId="{6B6900BE-0390-4E31-8354-1AE75B807B4C}">
      <dgm:prSet/>
      <dgm:spPr/>
      <dgm:t>
        <a:bodyPr/>
        <a:lstStyle/>
        <a:p>
          <a:endParaRPr lang="en-US"/>
        </a:p>
      </dgm:t>
    </dgm:pt>
    <dgm:pt modelId="{99C995A7-AAFE-423D-BE8D-820751DB0B3F}" type="sibTrans" cxnId="{6B6900BE-0390-4E31-8354-1AE75B807B4C}">
      <dgm:prSet/>
      <dgm:spPr/>
      <dgm:t>
        <a:bodyPr/>
        <a:lstStyle/>
        <a:p>
          <a:endParaRPr lang="en-US"/>
        </a:p>
      </dgm:t>
    </dgm:pt>
    <dgm:pt modelId="{587E0AB2-F884-4033-8FA0-42964835754B}">
      <dgm:prSet/>
      <dgm:spPr/>
      <dgm:t>
        <a:bodyPr/>
        <a:lstStyle/>
        <a:p>
          <a:pPr rtl="0"/>
          <a:r>
            <a:rPr lang="en-US" dirty="0" smtClean="0"/>
            <a:t>The client caches this data for future mutations. It needs to contact the master again only when the primary becomes unreachable or replies that it no longer holds a lease.</a:t>
          </a:r>
          <a:endParaRPr lang="en-US" dirty="0"/>
        </a:p>
      </dgm:t>
    </dgm:pt>
    <dgm:pt modelId="{60042E69-F4F3-403B-A331-4F01B797E4CE}" type="parTrans" cxnId="{96A07A7D-B70B-470F-95B0-0D9D005B8B0C}">
      <dgm:prSet/>
      <dgm:spPr/>
    </dgm:pt>
    <dgm:pt modelId="{D3A64ADB-FE20-4787-BD49-AAD4FC89CE41}" type="sibTrans" cxnId="{96A07A7D-B70B-470F-95B0-0D9D005B8B0C}">
      <dgm:prSet/>
      <dgm:spPr/>
    </dgm:pt>
    <dgm:pt modelId="{BA912AD7-480D-4CFA-910E-D2EB80BB2D9F}" type="pres">
      <dgm:prSet presAssocID="{161BCDB9-A3B2-4662-8D52-A0F8D5C4BB61}" presName="linearFlow" presStyleCnt="0">
        <dgm:presLayoutVars>
          <dgm:dir/>
          <dgm:animLvl val="lvl"/>
          <dgm:resizeHandles val="exact"/>
        </dgm:presLayoutVars>
      </dgm:prSet>
      <dgm:spPr/>
      <dgm:t>
        <a:bodyPr/>
        <a:lstStyle/>
        <a:p>
          <a:endParaRPr lang="en-US"/>
        </a:p>
      </dgm:t>
    </dgm:pt>
    <dgm:pt modelId="{434F12B1-C90A-429A-B277-1E0D4822D46E}" type="pres">
      <dgm:prSet presAssocID="{8A95D96A-1210-4330-B56C-A5C1E4F5D00D}" presName="composite" presStyleCnt="0"/>
      <dgm:spPr/>
    </dgm:pt>
    <dgm:pt modelId="{BF9FEF60-89E4-4FFF-9145-470381F4BC30}" type="pres">
      <dgm:prSet presAssocID="{8A95D96A-1210-4330-B56C-A5C1E4F5D00D}" presName="parentText" presStyleLbl="alignNode1" presStyleIdx="0" presStyleCnt="3">
        <dgm:presLayoutVars>
          <dgm:chMax val="1"/>
          <dgm:bulletEnabled val="1"/>
        </dgm:presLayoutVars>
      </dgm:prSet>
      <dgm:spPr/>
      <dgm:t>
        <a:bodyPr/>
        <a:lstStyle/>
        <a:p>
          <a:endParaRPr lang="en-US"/>
        </a:p>
      </dgm:t>
    </dgm:pt>
    <dgm:pt modelId="{1E93AFC4-F8AA-4022-AFF9-95B183B75DAE}" type="pres">
      <dgm:prSet presAssocID="{8A95D96A-1210-4330-B56C-A5C1E4F5D00D}" presName="descendantText" presStyleLbl="alignAcc1" presStyleIdx="0" presStyleCnt="3" custScaleY="100000">
        <dgm:presLayoutVars>
          <dgm:bulletEnabled val="1"/>
        </dgm:presLayoutVars>
      </dgm:prSet>
      <dgm:spPr/>
      <dgm:t>
        <a:bodyPr/>
        <a:lstStyle/>
        <a:p>
          <a:endParaRPr lang="en-US"/>
        </a:p>
      </dgm:t>
    </dgm:pt>
    <dgm:pt modelId="{BDBBBDBB-E347-4414-9C91-031397397C45}" type="pres">
      <dgm:prSet presAssocID="{EEE2A707-9AB5-4F42-94DE-97B5D826DDC0}" presName="sp" presStyleCnt="0"/>
      <dgm:spPr/>
    </dgm:pt>
    <dgm:pt modelId="{DD1D9A5C-77DD-4BC8-935A-C4CC55E12B6A}" type="pres">
      <dgm:prSet presAssocID="{2C91F8FA-E2AD-4FF2-A1A2-B95A9BE94EA0}" presName="composite" presStyleCnt="0"/>
      <dgm:spPr/>
    </dgm:pt>
    <dgm:pt modelId="{8B0048E2-2923-4A06-8D1C-635DCCCF7D5E}" type="pres">
      <dgm:prSet presAssocID="{2C91F8FA-E2AD-4FF2-A1A2-B95A9BE94EA0}" presName="parentText" presStyleLbl="alignNode1" presStyleIdx="1" presStyleCnt="3">
        <dgm:presLayoutVars>
          <dgm:chMax val="1"/>
          <dgm:bulletEnabled val="1"/>
        </dgm:presLayoutVars>
      </dgm:prSet>
      <dgm:spPr/>
      <dgm:t>
        <a:bodyPr/>
        <a:lstStyle/>
        <a:p>
          <a:endParaRPr lang="en-US"/>
        </a:p>
      </dgm:t>
    </dgm:pt>
    <dgm:pt modelId="{E8E3384C-9753-4763-946B-B5D79BE93250}" type="pres">
      <dgm:prSet presAssocID="{2C91F8FA-E2AD-4FF2-A1A2-B95A9BE94EA0}" presName="descendantText" presStyleLbl="alignAcc1" presStyleIdx="1" presStyleCnt="3" custScaleY="233704">
        <dgm:presLayoutVars>
          <dgm:bulletEnabled val="1"/>
        </dgm:presLayoutVars>
      </dgm:prSet>
      <dgm:spPr/>
      <dgm:t>
        <a:bodyPr/>
        <a:lstStyle/>
        <a:p>
          <a:endParaRPr lang="en-US"/>
        </a:p>
      </dgm:t>
    </dgm:pt>
    <dgm:pt modelId="{059CB578-23D3-4907-8D3A-D56167F6FE87}" type="pres">
      <dgm:prSet presAssocID="{C16D2F78-AC99-416B-AF0D-52AE34FF9A8D}" presName="sp" presStyleCnt="0"/>
      <dgm:spPr/>
    </dgm:pt>
    <dgm:pt modelId="{DCCF0A62-FDEB-46E8-97B3-3F8DD3FF3767}" type="pres">
      <dgm:prSet presAssocID="{AF6A27DC-2876-4B54-B53C-C16AC8FCC972}" presName="composite" presStyleCnt="0"/>
      <dgm:spPr/>
    </dgm:pt>
    <dgm:pt modelId="{C83D893C-8722-4A9E-B7A8-719D4D17F8F2}" type="pres">
      <dgm:prSet presAssocID="{AF6A27DC-2876-4B54-B53C-C16AC8FCC972}" presName="parentText" presStyleLbl="alignNode1" presStyleIdx="2" presStyleCnt="3">
        <dgm:presLayoutVars>
          <dgm:chMax val="1"/>
          <dgm:bulletEnabled val="1"/>
        </dgm:presLayoutVars>
      </dgm:prSet>
      <dgm:spPr/>
      <dgm:t>
        <a:bodyPr/>
        <a:lstStyle/>
        <a:p>
          <a:endParaRPr lang="en-US"/>
        </a:p>
      </dgm:t>
    </dgm:pt>
    <dgm:pt modelId="{2435C460-4D73-46C7-8BCC-ED3165BBFC05}" type="pres">
      <dgm:prSet presAssocID="{AF6A27DC-2876-4B54-B53C-C16AC8FCC972}" presName="descendantText" presStyleLbl="alignAcc1" presStyleIdx="2" presStyleCnt="3" custScaleY="133232">
        <dgm:presLayoutVars>
          <dgm:bulletEnabled val="1"/>
        </dgm:presLayoutVars>
      </dgm:prSet>
      <dgm:spPr/>
      <dgm:t>
        <a:bodyPr/>
        <a:lstStyle/>
        <a:p>
          <a:endParaRPr lang="en-US"/>
        </a:p>
      </dgm:t>
    </dgm:pt>
  </dgm:ptLst>
  <dgm:cxnLst>
    <dgm:cxn modelId="{6496EB34-3A15-4D68-9811-B5F240F281AA}" type="presOf" srcId="{2C91F8FA-E2AD-4FF2-A1A2-B95A9BE94EA0}" destId="{8B0048E2-2923-4A06-8D1C-635DCCCF7D5E}" srcOrd="0" destOrd="0" presId="urn:microsoft.com/office/officeart/2005/8/layout/chevron2"/>
    <dgm:cxn modelId="{96A07A7D-B70B-470F-95B0-0D9D005B8B0C}" srcId="{2C91F8FA-E2AD-4FF2-A1A2-B95A9BE94EA0}" destId="{587E0AB2-F884-4033-8FA0-42964835754B}" srcOrd="1" destOrd="0" parTransId="{60042E69-F4F3-403B-A331-4F01B797E4CE}" sibTransId="{D3A64ADB-FE20-4787-BD49-AAD4FC89CE41}"/>
    <dgm:cxn modelId="{C039461F-AD31-43A1-AF54-7288476EE51A}" type="presOf" srcId="{161BCDB9-A3B2-4662-8D52-A0F8D5C4BB61}" destId="{BA912AD7-480D-4CFA-910E-D2EB80BB2D9F}" srcOrd="0" destOrd="0" presId="urn:microsoft.com/office/officeart/2005/8/layout/chevron2"/>
    <dgm:cxn modelId="{94686877-65BB-49C8-8B41-C024878583DE}" type="presOf" srcId="{9395F9CE-6B4E-498B-9EC4-754D1DDC02A7}" destId="{1E93AFC4-F8AA-4022-AFF9-95B183B75DAE}" srcOrd="0" destOrd="0" presId="urn:microsoft.com/office/officeart/2005/8/layout/chevron2"/>
    <dgm:cxn modelId="{63B2A542-E7F0-4AC0-B09A-CDEF71E84806}" srcId="{8A95D96A-1210-4330-B56C-A5C1E4F5D00D}" destId="{9395F9CE-6B4E-498B-9EC4-754D1DDC02A7}" srcOrd="0" destOrd="0" parTransId="{3ACF3066-D46F-4A73-9026-20FC7593EFA3}" sibTransId="{0D817B85-E949-4E64-A3C4-3A4C2976F1F4}"/>
    <dgm:cxn modelId="{C147586B-6C68-4BD5-B8D9-3740C4B64A16}" srcId="{161BCDB9-A3B2-4662-8D52-A0F8D5C4BB61}" destId="{2C91F8FA-E2AD-4FF2-A1A2-B95A9BE94EA0}" srcOrd="1" destOrd="0" parTransId="{FEFB92A1-D56F-4261-B7F6-D5DE7D5B36ED}" sibTransId="{C16D2F78-AC99-416B-AF0D-52AE34FF9A8D}"/>
    <dgm:cxn modelId="{DB43E2E0-A9F6-4C8F-82A4-7838DB936479}" srcId="{161BCDB9-A3B2-4662-8D52-A0F8D5C4BB61}" destId="{AF6A27DC-2876-4B54-B53C-C16AC8FCC972}" srcOrd="2" destOrd="0" parTransId="{9A68909E-DF3D-4BBF-8AC4-B38ADFBA4FC6}" sibTransId="{2DBEA16D-D8E6-4AC2-B201-B6D1E03BAE60}"/>
    <dgm:cxn modelId="{E718F785-9C60-4A1C-A157-49D2CF17A3AE}" type="presOf" srcId="{56E53BA8-6DD3-43C4-B4C1-70784362AE0F}" destId="{2435C460-4D73-46C7-8BCC-ED3165BBFC05}" srcOrd="0" destOrd="0" presId="urn:microsoft.com/office/officeart/2005/8/layout/chevron2"/>
    <dgm:cxn modelId="{704DB33D-35BB-4FF2-B118-3E323BC7AC86}" srcId="{2C91F8FA-E2AD-4FF2-A1A2-B95A9BE94EA0}" destId="{B6FB98C5-B9B7-4C64-8004-A6E983950030}" srcOrd="0" destOrd="0" parTransId="{8C2DEA58-6003-4916-AEEB-36D574235A88}" sibTransId="{3CA72D70-6A42-4EF1-A833-F6EDFC87ABF0}"/>
    <dgm:cxn modelId="{77F92F08-AE57-43FC-9846-17C0D9982D8F}" type="presOf" srcId="{8A95D96A-1210-4330-B56C-A5C1E4F5D00D}" destId="{BF9FEF60-89E4-4FFF-9145-470381F4BC30}" srcOrd="0" destOrd="0" presId="urn:microsoft.com/office/officeart/2005/8/layout/chevron2"/>
    <dgm:cxn modelId="{6E31405D-E17D-4DAD-BC13-055B88D65947}" srcId="{161BCDB9-A3B2-4662-8D52-A0F8D5C4BB61}" destId="{8A95D96A-1210-4330-B56C-A5C1E4F5D00D}" srcOrd="0" destOrd="0" parTransId="{84FC9F18-53BA-461C-8C8D-CFA809E96E12}" sibTransId="{EEE2A707-9AB5-4F42-94DE-97B5D826DDC0}"/>
    <dgm:cxn modelId="{D73037F0-1C03-4805-9E12-50774C5EA574}" type="presOf" srcId="{587E0AB2-F884-4033-8FA0-42964835754B}" destId="{E8E3384C-9753-4763-946B-B5D79BE93250}" srcOrd="0" destOrd="1" presId="urn:microsoft.com/office/officeart/2005/8/layout/chevron2"/>
    <dgm:cxn modelId="{E92B0415-9F31-48BC-8264-8DEE102C287D}" type="presOf" srcId="{B6FB98C5-B9B7-4C64-8004-A6E983950030}" destId="{E8E3384C-9753-4763-946B-B5D79BE93250}" srcOrd="0" destOrd="0" presId="urn:microsoft.com/office/officeart/2005/8/layout/chevron2"/>
    <dgm:cxn modelId="{B8298340-6BA1-4958-8BC5-65D8244D72A6}" type="presOf" srcId="{AF6A27DC-2876-4B54-B53C-C16AC8FCC972}" destId="{C83D893C-8722-4A9E-B7A8-719D4D17F8F2}" srcOrd="0" destOrd="0" presId="urn:microsoft.com/office/officeart/2005/8/layout/chevron2"/>
    <dgm:cxn modelId="{6B6900BE-0390-4E31-8354-1AE75B807B4C}" srcId="{AF6A27DC-2876-4B54-B53C-C16AC8FCC972}" destId="{56E53BA8-6DD3-43C4-B4C1-70784362AE0F}" srcOrd="0" destOrd="0" parTransId="{7355BFAB-A8E5-4024-B602-C649F39D12A7}" sibTransId="{99C995A7-AAFE-423D-BE8D-820751DB0B3F}"/>
    <dgm:cxn modelId="{CA25A0CD-8D82-4253-BF0B-4C645C8CF12C}" type="presParOf" srcId="{BA912AD7-480D-4CFA-910E-D2EB80BB2D9F}" destId="{434F12B1-C90A-429A-B277-1E0D4822D46E}" srcOrd="0" destOrd="0" presId="urn:microsoft.com/office/officeart/2005/8/layout/chevron2"/>
    <dgm:cxn modelId="{A90946D4-5D66-45A5-B972-770D81B066E3}" type="presParOf" srcId="{434F12B1-C90A-429A-B277-1E0D4822D46E}" destId="{BF9FEF60-89E4-4FFF-9145-470381F4BC30}" srcOrd="0" destOrd="0" presId="urn:microsoft.com/office/officeart/2005/8/layout/chevron2"/>
    <dgm:cxn modelId="{6C546BFE-65C5-4EFB-BBD8-9FE09CF89E74}" type="presParOf" srcId="{434F12B1-C90A-429A-B277-1E0D4822D46E}" destId="{1E93AFC4-F8AA-4022-AFF9-95B183B75DAE}" srcOrd="1" destOrd="0" presId="urn:microsoft.com/office/officeart/2005/8/layout/chevron2"/>
    <dgm:cxn modelId="{99604998-ED86-4278-A4CF-25B6EAFB8A04}" type="presParOf" srcId="{BA912AD7-480D-4CFA-910E-D2EB80BB2D9F}" destId="{BDBBBDBB-E347-4414-9C91-031397397C45}" srcOrd="1" destOrd="0" presId="urn:microsoft.com/office/officeart/2005/8/layout/chevron2"/>
    <dgm:cxn modelId="{BA8AFD05-F18B-45C3-8037-379C164C154B}" type="presParOf" srcId="{BA912AD7-480D-4CFA-910E-D2EB80BB2D9F}" destId="{DD1D9A5C-77DD-4BC8-935A-C4CC55E12B6A}" srcOrd="2" destOrd="0" presId="urn:microsoft.com/office/officeart/2005/8/layout/chevron2"/>
    <dgm:cxn modelId="{7ECA07E1-C5E0-4E5E-8AB3-08178DCDC110}" type="presParOf" srcId="{DD1D9A5C-77DD-4BC8-935A-C4CC55E12B6A}" destId="{8B0048E2-2923-4A06-8D1C-635DCCCF7D5E}" srcOrd="0" destOrd="0" presId="urn:microsoft.com/office/officeart/2005/8/layout/chevron2"/>
    <dgm:cxn modelId="{D249222C-39D3-430E-897B-2711100D9B8D}" type="presParOf" srcId="{DD1D9A5C-77DD-4BC8-935A-C4CC55E12B6A}" destId="{E8E3384C-9753-4763-946B-B5D79BE93250}" srcOrd="1" destOrd="0" presId="urn:microsoft.com/office/officeart/2005/8/layout/chevron2"/>
    <dgm:cxn modelId="{1F8556C4-F354-44E4-9CFA-E9FDA4463C56}" type="presParOf" srcId="{BA912AD7-480D-4CFA-910E-D2EB80BB2D9F}" destId="{059CB578-23D3-4907-8D3A-D56167F6FE87}" srcOrd="3" destOrd="0" presId="urn:microsoft.com/office/officeart/2005/8/layout/chevron2"/>
    <dgm:cxn modelId="{63C16377-87E2-47ED-A52A-90320A728692}" type="presParOf" srcId="{BA912AD7-480D-4CFA-910E-D2EB80BB2D9F}" destId="{DCCF0A62-FDEB-46E8-97B3-3F8DD3FF3767}" srcOrd="4" destOrd="0" presId="urn:microsoft.com/office/officeart/2005/8/layout/chevron2"/>
    <dgm:cxn modelId="{5A0AF19C-FD1C-4B87-8A4C-4870DAD775E8}" type="presParOf" srcId="{DCCF0A62-FDEB-46E8-97B3-3F8DD3FF3767}" destId="{C83D893C-8722-4A9E-B7A8-719D4D17F8F2}" srcOrd="0" destOrd="0" presId="urn:microsoft.com/office/officeart/2005/8/layout/chevron2"/>
    <dgm:cxn modelId="{6F53F24E-3BEB-4751-ACD3-37F23E3E7161}" type="presParOf" srcId="{DCCF0A62-FDEB-46E8-97B3-3F8DD3FF3767}" destId="{2435C460-4D73-46C7-8BCC-ED3165BBFC05}" srcOrd="1" destOrd="0" presId="urn:microsoft.com/office/officeart/2005/8/layout/chevron2"/>
  </dgm:cxnLst>
  <dgm:bg/>
  <dgm:whole/>
</dgm:dataModel>
</file>

<file path=ppt/diagrams/data3.xml><?xml version="1.0" encoding="utf-8"?>
<dgm:dataModel xmlns:dgm="http://schemas.openxmlformats.org/drawingml/2006/diagram" xmlns:a="http://schemas.openxmlformats.org/drawingml/2006/main">
  <dgm:ptLst>
    <dgm:pt modelId="{68002A07-3A33-4651-B899-F0E322EC4F15}"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916195D0-6D59-4350-8F37-665A2EE9A3F1}">
      <dgm:prSet/>
      <dgm:spPr/>
      <dgm:t>
        <a:bodyPr/>
        <a:lstStyle/>
        <a:p>
          <a:pPr rtl="0"/>
          <a:r>
            <a:rPr lang="en-US" dirty="0" smtClean="0"/>
            <a:t>4</a:t>
          </a:r>
          <a:endParaRPr lang="en-US" dirty="0"/>
        </a:p>
      </dgm:t>
    </dgm:pt>
    <dgm:pt modelId="{CB9DC643-0806-4F84-B1D0-68DFF577ACB6}" type="parTrans" cxnId="{A43BEB23-290B-4B67-9EAF-5E3F2C70D962}">
      <dgm:prSet/>
      <dgm:spPr/>
      <dgm:t>
        <a:bodyPr/>
        <a:lstStyle/>
        <a:p>
          <a:endParaRPr lang="en-US"/>
        </a:p>
      </dgm:t>
    </dgm:pt>
    <dgm:pt modelId="{FC1AAD59-5D5A-43F1-B5D8-64B12393C05F}" type="sibTrans" cxnId="{A43BEB23-290B-4B67-9EAF-5E3F2C70D962}">
      <dgm:prSet/>
      <dgm:spPr/>
      <dgm:t>
        <a:bodyPr/>
        <a:lstStyle/>
        <a:p>
          <a:endParaRPr lang="en-US"/>
        </a:p>
      </dgm:t>
    </dgm:pt>
    <dgm:pt modelId="{B863339E-1F9A-4B2F-BA0B-E25CCF3C7BCB}">
      <dgm:prSet/>
      <dgm:spPr/>
      <dgm:t>
        <a:bodyPr/>
        <a:lstStyle/>
        <a:p>
          <a:pPr rtl="0"/>
          <a:r>
            <a:rPr lang="en-US" u="none" dirty="0" smtClean="0"/>
            <a:t>Specifies the order of how the data needs to be written.</a:t>
          </a:r>
          <a:endParaRPr lang="en-US" u="none" dirty="0"/>
        </a:p>
      </dgm:t>
    </dgm:pt>
    <dgm:pt modelId="{5466396E-C376-4794-B9CC-3E39B67A0F7A}" type="parTrans" cxnId="{82A0CEAD-D942-40C7-974D-6CB9322DC8AB}">
      <dgm:prSet/>
      <dgm:spPr/>
      <dgm:t>
        <a:bodyPr/>
        <a:lstStyle/>
        <a:p>
          <a:endParaRPr lang="en-US"/>
        </a:p>
      </dgm:t>
    </dgm:pt>
    <dgm:pt modelId="{D3F293C4-9B14-4562-B5B9-97CEC754DB8D}" type="sibTrans" cxnId="{82A0CEAD-D942-40C7-974D-6CB9322DC8AB}">
      <dgm:prSet/>
      <dgm:spPr/>
      <dgm:t>
        <a:bodyPr/>
        <a:lstStyle/>
        <a:p>
          <a:endParaRPr lang="en-US"/>
        </a:p>
      </dgm:t>
    </dgm:pt>
    <dgm:pt modelId="{9807FAC7-FF62-4A30-A15A-D8FD3C494543}">
      <dgm:prSet/>
      <dgm:spPr/>
      <dgm:t>
        <a:bodyPr/>
        <a:lstStyle/>
        <a:p>
          <a:pPr rtl="0"/>
          <a:r>
            <a:rPr lang="en-US" u="none" dirty="0" smtClean="0"/>
            <a:t>The primary assigns a consecutive serial number to all the mutations it receives.</a:t>
          </a:r>
          <a:endParaRPr lang="en-US" u="none" dirty="0"/>
        </a:p>
      </dgm:t>
    </dgm:pt>
    <dgm:pt modelId="{541E6593-0381-4FE1-B3F7-FC4EB8834F1C}" type="parTrans" cxnId="{4BEABCB6-DC96-4530-8868-BA671767ABCB}">
      <dgm:prSet/>
      <dgm:spPr/>
      <dgm:t>
        <a:bodyPr/>
        <a:lstStyle/>
        <a:p>
          <a:endParaRPr lang="en-US"/>
        </a:p>
      </dgm:t>
    </dgm:pt>
    <dgm:pt modelId="{691333CA-CB5E-44C0-9E19-C0A1EF5383B0}" type="sibTrans" cxnId="{4BEABCB6-DC96-4530-8868-BA671767ABCB}">
      <dgm:prSet/>
      <dgm:spPr/>
      <dgm:t>
        <a:bodyPr/>
        <a:lstStyle/>
        <a:p>
          <a:endParaRPr lang="en-US"/>
        </a:p>
      </dgm:t>
    </dgm:pt>
    <dgm:pt modelId="{77A7D588-7278-4F2B-9429-B36ADEA20CB3}">
      <dgm:prSet/>
      <dgm:spPr/>
      <dgm:t>
        <a:bodyPr/>
        <a:lstStyle/>
        <a:p>
          <a:pPr rtl="0"/>
          <a:r>
            <a:rPr lang="en-US" u="none" dirty="0" smtClean="0"/>
            <a:t>Applies the mutation to its own local state in serial number order.</a:t>
          </a:r>
          <a:endParaRPr lang="en-US" u="none" dirty="0"/>
        </a:p>
      </dgm:t>
    </dgm:pt>
    <dgm:pt modelId="{8F87F8B9-326E-4D73-A108-FE5B58C0CC69}" type="parTrans" cxnId="{19CD398B-F882-405F-ADF5-BDB513778785}">
      <dgm:prSet/>
      <dgm:spPr/>
      <dgm:t>
        <a:bodyPr/>
        <a:lstStyle/>
        <a:p>
          <a:endParaRPr lang="en-US"/>
        </a:p>
      </dgm:t>
    </dgm:pt>
    <dgm:pt modelId="{10A28AC7-3F8A-49C5-AE1F-91307F861ABE}" type="sibTrans" cxnId="{19CD398B-F882-405F-ADF5-BDB513778785}">
      <dgm:prSet/>
      <dgm:spPr/>
      <dgm:t>
        <a:bodyPr/>
        <a:lstStyle/>
        <a:p>
          <a:endParaRPr lang="en-US"/>
        </a:p>
      </dgm:t>
    </dgm:pt>
    <dgm:pt modelId="{F70112DB-3C80-47F2-B641-9AB0D25F230D}">
      <dgm:prSet/>
      <dgm:spPr/>
      <dgm:t>
        <a:bodyPr/>
        <a:lstStyle/>
        <a:p>
          <a:pPr rtl="0"/>
          <a:r>
            <a:rPr lang="en-US" dirty="0" smtClean="0"/>
            <a:t>5</a:t>
          </a:r>
          <a:endParaRPr lang="en-US" dirty="0"/>
        </a:p>
      </dgm:t>
    </dgm:pt>
    <dgm:pt modelId="{E636CA7E-8418-4E51-AFCD-3711FAF6CECC}" type="parTrans" cxnId="{DF52A2B3-52F0-414B-8E83-AEB2C09967CC}">
      <dgm:prSet/>
      <dgm:spPr/>
      <dgm:t>
        <a:bodyPr/>
        <a:lstStyle/>
        <a:p>
          <a:endParaRPr lang="en-US"/>
        </a:p>
      </dgm:t>
    </dgm:pt>
    <dgm:pt modelId="{F06F367B-7543-43C9-BADF-96DB11B7ECC3}" type="sibTrans" cxnId="{DF52A2B3-52F0-414B-8E83-AEB2C09967CC}">
      <dgm:prSet/>
      <dgm:spPr/>
      <dgm:t>
        <a:bodyPr/>
        <a:lstStyle/>
        <a:p>
          <a:endParaRPr lang="en-US"/>
        </a:p>
      </dgm:t>
    </dgm:pt>
    <dgm:pt modelId="{1959D8FF-96E9-4F92-81F6-83408C1C931D}">
      <dgm:prSet/>
      <dgm:spPr/>
      <dgm:t>
        <a:bodyPr/>
        <a:lstStyle/>
        <a:p>
          <a:pPr rtl="0"/>
          <a:r>
            <a:rPr lang="en-US" dirty="0" smtClean="0"/>
            <a:t>Once all the replicas have acknowledged receiving the data the client sends a write request to the primary. </a:t>
          </a:r>
          <a:endParaRPr lang="en-US" dirty="0"/>
        </a:p>
      </dgm:t>
    </dgm:pt>
    <dgm:pt modelId="{3F8A3A4F-D4F3-4E27-BCFE-6F24DD2ACA13}" type="parTrans" cxnId="{8F384E12-1717-4165-84C8-8AF5FBE62764}">
      <dgm:prSet/>
      <dgm:spPr/>
    </dgm:pt>
    <dgm:pt modelId="{0ABC1548-8AEB-4C49-B900-D23096F3A4A3}" type="sibTrans" cxnId="{8F384E12-1717-4165-84C8-8AF5FBE62764}">
      <dgm:prSet/>
      <dgm:spPr/>
    </dgm:pt>
    <dgm:pt modelId="{78BE387E-E645-4A55-BCBD-D5ACD3BA469C}">
      <dgm:prSet/>
      <dgm:spPr/>
      <dgm:t>
        <a:bodyPr/>
        <a:lstStyle/>
        <a:p>
          <a:pPr rtl="0"/>
          <a:r>
            <a:rPr lang="en-US" smtClean="0"/>
            <a:t>The primary forwards the write request to all the secondary replicas, and each replica applies the mutations the same way.</a:t>
          </a:r>
          <a:endParaRPr lang="en-US"/>
        </a:p>
      </dgm:t>
    </dgm:pt>
    <dgm:pt modelId="{0BA8D15F-062B-4993-9F41-DE7C1DE784CB}" type="parTrans" cxnId="{74924DAF-A1A0-4E61-A83C-2A35F9560B9A}">
      <dgm:prSet/>
      <dgm:spPr/>
    </dgm:pt>
    <dgm:pt modelId="{43527FB4-E99B-4D99-ADB6-86E1CB8EC4F1}" type="sibTrans" cxnId="{74924DAF-A1A0-4E61-A83C-2A35F9560B9A}">
      <dgm:prSet/>
      <dgm:spPr/>
    </dgm:pt>
    <dgm:pt modelId="{EED33C97-2A12-4CAA-93A9-219A231057F2}" type="pres">
      <dgm:prSet presAssocID="{68002A07-3A33-4651-B899-F0E322EC4F15}" presName="linearFlow" presStyleCnt="0">
        <dgm:presLayoutVars>
          <dgm:dir/>
          <dgm:animLvl val="lvl"/>
          <dgm:resizeHandles val="exact"/>
        </dgm:presLayoutVars>
      </dgm:prSet>
      <dgm:spPr/>
      <dgm:t>
        <a:bodyPr/>
        <a:lstStyle/>
        <a:p>
          <a:endParaRPr lang="en-US"/>
        </a:p>
      </dgm:t>
    </dgm:pt>
    <dgm:pt modelId="{79A8CE15-993B-4259-9454-6FAAE30F55F0}" type="pres">
      <dgm:prSet presAssocID="{916195D0-6D59-4350-8F37-665A2EE9A3F1}" presName="composite" presStyleCnt="0"/>
      <dgm:spPr/>
    </dgm:pt>
    <dgm:pt modelId="{90111F89-8FC0-4A76-A6B7-7EC5ED95E4E3}" type="pres">
      <dgm:prSet presAssocID="{916195D0-6D59-4350-8F37-665A2EE9A3F1}" presName="parentText" presStyleLbl="alignNode1" presStyleIdx="0" presStyleCnt="2">
        <dgm:presLayoutVars>
          <dgm:chMax val="1"/>
          <dgm:bulletEnabled val="1"/>
        </dgm:presLayoutVars>
      </dgm:prSet>
      <dgm:spPr/>
      <dgm:t>
        <a:bodyPr/>
        <a:lstStyle/>
        <a:p>
          <a:endParaRPr lang="en-US"/>
        </a:p>
      </dgm:t>
    </dgm:pt>
    <dgm:pt modelId="{9C3270B8-505C-4DFD-A3B5-6D55E98CC81C}" type="pres">
      <dgm:prSet presAssocID="{916195D0-6D59-4350-8F37-665A2EE9A3F1}" presName="descendantText" presStyleLbl="alignAcc1" presStyleIdx="0" presStyleCnt="2" custScaleY="246204">
        <dgm:presLayoutVars>
          <dgm:bulletEnabled val="1"/>
        </dgm:presLayoutVars>
      </dgm:prSet>
      <dgm:spPr/>
      <dgm:t>
        <a:bodyPr/>
        <a:lstStyle/>
        <a:p>
          <a:endParaRPr lang="en-US"/>
        </a:p>
      </dgm:t>
    </dgm:pt>
    <dgm:pt modelId="{42A40527-CB60-4539-92C8-1F46C86C3EB2}" type="pres">
      <dgm:prSet presAssocID="{FC1AAD59-5D5A-43F1-B5D8-64B12393C05F}" presName="sp" presStyleCnt="0"/>
      <dgm:spPr/>
    </dgm:pt>
    <dgm:pt modelId="{3B4435F5-3AAF-473B-91EA-1F54195A4685}" type="pres">
      <dgm:prSet presAssocID="{F70112DB-3C80-47F2-B641-9AB0D25F230D}" presName="composite" presStyleCnt="0"/>
      <dgm:spPr/>
    </dgm:pt>
    <dgm:pt modelId="{43A3AF58-A353-4418-8601-DA6B0EE120D7}" type="pres">
      <dgm:prSet presAssocID="{F70112DB-3C80-47F2-B641-9AB0D25F230D}" presName="parentText" presStyleLbl="alignNode1" presStyleIdx="1" presStyleCnt="2">
        <dgm:presLayoutVars>
          <dgm:chMax val="1"/>
          <dgm:bulletEnabled val="1"/>
        </dgm:presLayoutVars>
      </dgm:prSet>
      <dgm:spPr/>
      <dgm:t>
        <a:bodyPr/>
        <a:lstStyle/>
        <a:p>
          <a:endParaRPr lang="en-US"/>
        </a:p>
      </dgm:t>
    </dgm:pt>
    <dgm:pt modelId="{89235FE0-1E78-427F-BBDA-54281793B07B}" type="pres">
      <dgm:prSet presAssocID="{F70112DB-3C80-47F2-B641-9AB0D25F230D}" presName="descendantText" presStyleLbl="alignAcc1" presStyleIdx="1" presStyleCnt="2">
        <dgm:presLayoutVars>
          <dgm:bulletEnabled val="1"/>
        </dgm:presLayoutVars>
      </dgm:prSet>
      <dgm:spPr/>
      <dgm:t>
        <a:bodyPr/>
        <a:lstStyle/>
        <a:p>
          <a:endParaRPr lang="en-US"/>
        </a:p>
      </dgm:t>
    </dgm:pt>
  </dgm:ptLst>
  <dgm:cxnLst>
    <dgm:cxn modelId="{93873F65-21DA-4E27-BBC8-D364375D4CF8}" type="presOf" srcId="{9807FAC7-FF62-4A30-A15A-D8FD3C494543}" destId="{9C3270B8-505C-4DFD-A3B5-6D55E98CC81C}" srcOrd="0" destOrd="2" presId="urn:microsoft.com/office/officeart/2005/8/layout/chevron2"/>
    <dgm:cxn modelId="{B2426BEC-E506-4371-A6A6-CF3EF7EF1C87}" type="presOf" srcId="{78BE387E-E645-4A55-BCBD-D5ACD3BA469C}" destId="{89235FE0-1E78-427F-BBDA-54281793B07B}" srcOrd="0" destOrd="0" presId="urn:microsoft.com/office/officeart/2005/8/layout/chevron2"/>
    <dgm:cxn modelId="{4BEABCB6-DC96-4530-8868-BA671767ABCB}" srcId="{1959D8FF-96E9-4F92-81F6-83408C1C931D}" destId="{9807FAC7-FF62-4A30-A15A-D8FD3C494543}" srcOrd="1" destOrd="0" parTransId="{541E6593-0381-4FE1-B3F7-FC4EB8834F1C}" sibTransId="{691333CA-CB5E-44C0-9E19-C0A1EF5383B0}"/>
    <dgm:cxn modelId="{742CA787-5D58-40AC-80DD-ED37016E1A32}" type="presOf" srcId="{1959D8FF-96E9-4F92-81F6-83408C1C931D}" destId="{9C3270B8-505C-4DFD-A3B5-6D55E98CC81C}" srcOrd="0" destOrd="0" presId="urn:microsoft.com/office/officeart/2005/8/layout/chevron2"/>
    <dgm:cxn modelId="{19CD398B-F882-405F-ADF5-BDB513778785}" srcId="{1959D8FF-96E9-4F92-81F6-83408C1C931D}" destId="{77A7D588-7278-4F2B-9429-B36ADEA20CB3}" srcOrd="2" destOrd="0" parTransId="{8F87F8B9-326E-4D73-A108-FE5B58C0CC69}" sibTransId="{10A28AC7-3F8A-49C5-AE1F-91307F861ABE}"/>
    <dgm:cxn modelId="{DB63A066-A48F-4893-9AD9-10D62C4EA9D7}" type="presOf" srcId="{F70112DB-3C80-47F2-B641-9AB0D25F230D}" destId="{43A3AF58-A353-4418-8601-DA6B0EE120D7}" srcOrd="0" destOrd="0" presId="urn:microsoft.com/office/officeart/2005/8/layout/chevron2"/>
    <dgm:cxn modelId="{2788CA70-987A-4AB8-A31E-049652FAC6B6}" type="presOf" srcId="{B863339E-1F9A-4B2F-BA0B-E25CCF3C7BCB}" destId="{9C3270B8-505C-4DFD-A3B5-6D55E98CC81C}" srcOrd="0" destOrd="1" presId="urn:microsoft.com/office/officeart/2005/8/layout/chevron2"/>
    <dgm:cxn modelId="{14ECEB59-349F-4250-88B9-EFA5D3C87A53}" type="presOf" srcId="{77A7D588-7278-4F2B-9429-B36ADEA20CB3}" destId="{9C3270B8-505C-4DFD-A3B5-6D55E98CC81C}" srcOrd="0" destOrd="3" presId="urn:microsoft.com/office/officeart/2005/8/layout/chevron2"/>
    <dgm:cxn modelId="{82A0CEAD-D942-40C7-974D-6CB9322DC8AB}" srcId="{1959D8FF-96E9-4F92-81F6-83408C1C931D}" destId="{B863339E-1F9A-4B2F-BA0B-E25CCF3C7BCB}" srcOrd="0" destOrd="0" parTransId="{5466396E-C376-4794-B9CC-3E39B67A0F7A}" sibTransId="{D3F293C4-9B14-4562-B5B9-97CEC754DB8D}"/>
    <dgm:cxn modelId="{8F384E12-1717-4165-84C8-8AF5FBE62764}" srcId="{916195D0-6D59-4350-8F37-665A2EE9A3F1}" destId="{1959D8FF-96E9-4F92-81F6-83408C1C931D}" srcOrd="0" destOrd="0" parTransId="{3F8A3A4F-D4F3-4E27-BCFE-6F24DD2ACA13}" sibTransId="{0ABC1548-8AEB-4C49-B900-D23096F3A4A3}"/>
    <dgm:cxn modelId="{BC8F53D6-06F9-4EF8-AD3D-9902948FD5D0}" type="presOf" srcId="{68002A07-3A33-4651-B899-F0E322EC4F15}" destId="{EED33C97-2A12-4CAA-93A9-219A231057F2}" srcOrd="0" destOrd="0" presId="urn:microsoft.com/office/officeart/2005/8/layout/chevron2"/>
    <dgm:cxn modelId="{DF52A2B3-52F0-414B-8E83-AEB2C09967CC}" srcId="{68002A07-3A33-4651-B899-F0E322EC4F15}" destId="{F70112DB-3C80-47F2-B641-9AB0D25F230D}" srcOrd="1" destOrd="0" parTransId="{E636CA7E-8418-4E51-AFCD-3711FAF6CECC}" sibTransId="{F06F367B-7543-43C9-BADF-96DB11B7ECC3}"/>
    <dgm:cxn modelId="{A43BEB23-290B-4B67-9EAF-5E3F2C70D962}" srcId="{68002A07-3A33-4651-B899-F0E322EC4F15}" destId="{916195D0-6D59-4350-8F37-665A2EE9A3F1}" srcOrd="0" destOrd="0" parTransId="{CB9DC643-0806-4F84-B1D0-68DFF577ACB6}" sibTransId="{FC1AAD59-5D5A-43F1-B5D8-64B12393C05F}"/>
    <dgm:cxn modelId="{24490C0A-0C3E-4AFD-A50A-C3E5AFBFA4CC}" type="presOf" srcId="{916195D0-6D59-4350-8F37-665A2EE9A3F1}" destId="{90111F89-8FC0-4A76-A6B7-7EC5ED95E4E3}" srcOrd="0" destOrd="0" presId="urn:microsoft.com/office/officeart/2005/8/layout/chevron2"/>
    <dgm:cxn modelId="{74924DAF-A1A0-4E61-A83C-2A35F9560B9A}" srcId="{F70112DB-3C80-47F2-B641-9AB0D25F230D}" destId="{78BE387E-E645-4A55-BCBD-D5ACD3BA469C}" srcOrd="0" destOrd="0" parTransId="{0BA8D15F-062B-4993-9F41-DE7C1DE784CB}" sibTransId="{43527FB4-E99B-4D99-ADB6-86E1CB8EC4F1}"/>
    <dgm:cxn modelId="{97C5D135-FBCA-4B5A-9439-C5B79119D3D0}" type="presParOf" srcId="{EED33C97-2A12-4CAA-93A9-219A231057F2}" destId="{79A8CE15-993B-4259-9454-6FAAE30F55F0}" srcOrd="0" destOrd="0" presId="urn:microsoft.com/office/officeart/2005/8/layout/chevron2"/>
    <dgm:cxn modelId="{EBBC0131-4658-4CA6-A7F0-7C86F8D69990}" type="presParOf" srcId="{79A8CE15-993B-4259-9454-6FAAE30F55F0}" destId="{90111F89-8FC0-4A76-A6B7-7EC5ED95E4E3}" srcOrd="0" destOrd="0" presId="urn:microsoft.com/office/officeart/2005/8/layout/chevron2"/>
    <dgm:cxn modelId="{F5618897-8394-4638-8BB8-428BB704F81C}" type="presParOf" srcId="{79A8CE15-993B-4259-9454-6FAAE30F55F0}" destId="{9C3270B8-505C-4DFD-A3B5-6D55E98CC81C}" srcOrd="1" destOrd="0" presId="urn:microsoft.com/office/officeart/2005/8/layout/chevron2"/>
    <dgm:cxn modelId="{FDEE3FB8-DA56-4678-B042-D49B004CCE66}" type="presParOf" srcId="{EED33C97-2A12-4CAA-93A9-219A231057F2}" destId="{42A40527-CB60-4539-92C8-1F46C86C3EB2}" srcOrd="1" destOrd="0" presId="urn:microsoft.com/office/officeart/2005/8/layout/chevron2"/>
    <dgm:cxn modelId="{3C9FC430-6CF8-4631-95F3-89BDC50BAE0F}" type="presParOf" srcId="{EED33C97-2A12-4CAA-93A9-219A231057F2}" destId="{3B4435F5-3AAF-473B-91EA-1F54195A4685}" srcOrd="2" destOrd="0" presId="urn:microsoft.com/office/officeart/2005/8/layout/chevron2"/>
    <dgm:cxn modelId="{E90F22F1-B277-4708-932A-2195739A090D}" type="presParOf" srcId="{3B4435F5-3AAF-473B-91EA-1F54195A4685}" destId="{43A3AF58-A353-4418-8601-DA6B0EE120D7}" srcOrd="0" destOrd="0" presId="urn:microsoft.com/office/officeart/2005/8/layout/chevron2"/>
    <dgm:cxn modelId="{BFC24284-5A3F-4FAB-B441-903CB07C04A0}" type="presParOf" srcId="{3B4435F5-3AAF-473B-91EA-1F54195A4685}" destId="{89235FE0-1E78-427F-BBDA-54281793B07B}" srcOrd="1" destOrd="0" presId="urn:microsoft.com/office/officeart/2005/8/layout/chevron2"/>
  </dgm:cxnLst>
  <dgm:bg/>
  <dgm:whole/>
</dgm:dataModel>
</file>

<file path=ppt/diagrams/data4.xml><?xml version="1.0" encoding="utf-8"?>
<dgm:dataModel xmlns:dgm="http://schemas.openxmlformats.org/drawingml/2006/diagram" xmlns:a="http://schemas.openxmlformats.org/drawingml/2006/main">
  <dgm:ptLst>
    <dgm:pt modelId="{A0408C12-A105-4A77-A47B-DFE81F7C73B0}"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8624C49D-3019-46B2-B139-898544EC2C48}">
      <dgm:prSet/>
      <dgm:spPr/>
      <dgm:t>
        <a:bodyPr/>
        <a:lstStyle/>
        <a:p>
          <a:pPr rtl="0"/>
          <a:r>
            <a:rPr lang="en-US" dirty="0" smtClean="0"/>
            <a:t>7</a:t>
          </a:r>
          <a:endParaRPr lang="en-US" dirty="0"/>
        </a:p>
      </dgm:t>
    </dgm:pt>
    <dgm:pt modelId="{06949632-3C69-445D-A67D-50D56C9E9C50}" type="parTrans" cxnId="{C5485B1A-861D-4BBB-8BBB-514EDCB216BE}">
      <dgm:prSet/>
      <dgm:spPr/>
      <dgm:t>
        <a:bodyPr/>
        <a:lstStyle/>
        <a:p>
          <a:endParaRPr lang="en-US"/>
        </a:p>
      </dgm:t>
    </dgm:pt>
    <dgm:pt modelId="{D05A378E-B9E0-497E-A66A-B0D0B9AFA1CC}" type="sibTrans" cxnId="{C5485B1A-861D-4BBB-8BBB-514EDCB216BE}">
      <dgm:prSet/>
      <dgm:spPr/>
      <dgm:t>
        <a:bodyPr/>
        <a:lstStyle/>
        <a:p>
          <a:endParaRPr lang="en-US"/>
        </a:p>
      </dgm:t>
    </dgm:pt>
    <dgm:pt modelId="{317163FE-CB3D-4774-88C6-323BF81220D8}">
      <dgm:prSet/>
      <dgm:spPr/>
      <dgm:t>
        <a:bodyPr/>
        <a:lstStyle/>
        <a:p>
          <a:pPr rtl="0"/>
          <a:r>
            <a:rPr lang="en-US" dirty="0" smtClean="0"/>
            <a:t>6</a:t>
          </a:r>
          <a:endParaRPr lang="en-US" dirty="0"/>
        </a:p>
      </dgm:t>
    </dgm:pt>
    <dgm:pt modelId="{2524BE2D-E4A0-4A4D-8D5F-B8D0047421D0}" type="sibTrans" cxnId="{4207D217-8419-41B2-9632-4E774FD50ACE}">
      <dgm:prSet/>
      <dgm:spPr/>
      <dgm:t>
        <a:bodyPr/>
        <a:lstStyle/>
        <a:p>
          <a:endParaRPr lang="en-US"/>
        </a:p>
      </dgm:t>
    </dgm:pt>
    <dgm:pt modelId="{78A11FE8-CDB7-496E-853B-8DF107D09A23}" type="parTrans" cxnId="{4207D217-8419-41B2-9632-4E774FD50ACE}">
      <dgm:prSet/>
      <dgm:spPr/>
      <dgm:t>
        <a:bodyPr/>
        <a:lstStyle/>
        <a:p>
          <a:endParaRPr lang="en-US"/>
        </a:p>
      </dgm:t>
    </dgm:pt>
    <dgm:pt modelId="{9946042B-7D27-42FE-91CF-6F436D58EC02}">
      <dgm:prSet/>
      <dgm:spPr/>
      <dgm:t>
        <a:bodyPr/>
        <a:lstStyle/>
        <a:p>
          <a:pPr rtl="0"/>
          <a:r>
            <a:rPr lang="en-US" dirty="0" smtClean="0"/>
            <a:t>The </a:t>
          </a:r>
          <a:r>
            <a:rPr lang="en-US" dirty="0" err="1" smtClean="0"/>
            <a:t>secondaries</a:t>
          </a:r>
          <a:r>
            <a:rPr lang="en-US" dirty="0" smtClean="0"/>
            <a:t> all reply to the primary indicating that they have completed the operation.</a:t>
          </a:r>
          <a:endParaRPr lang="en-US" dirty="0"/>
        </a:p>
      </dgm:t>
    </dgm:pt>
    <dgm:pt modelId="{2534151A-4A1D-4565-A2A1-E2A5A0754EE3}" type="parTrans" cxnId="{D9BAF431-3ACA-4A05-B215-968445E069CA}">
      <dgm:prSet/>
      <dgm:spPr/>
      <dgm:t>
        <a:bodyPr/>
        <a:lstStyle/>
        <a:p>
          <a:endParaRPr lang="en-US"/>
        </a:p>
      </dgm:t>
    </dgm:pt>
    <dgm:pt modelId="{75FFD790-665C-4198-8DA8-20540A720080}" type="sibTrans" cxnId="{D9BAF431-3ACA-4A05-B215-968445E069CA}">
      <dgm:prSet/>
      <dgm:spPr/>
      <dgm:t>
        <a:bodyPr/>
        <a:lstStyle/>
        <a:p>
          <a:endParaRPr lang="en-US"/>
        </a:p>
      </dgm:t>
    </dgm:pt>
    <dgm:pt modelId="{59BFF09F-3DA7-443A-918B-B9BE623654C0}">
      <dgm:prSet/>
      <dgm:spPr/>
      <dgm:t>
        <a:bodyPr/>
        <a:lstStyle/>
        <a:p>
          <a:r>
            <a:rPr lang="en-US" dirty="0" smtClean="0"/>
            <a:t>The primary replies to the client. Any errors encountered at any of the replicas are reported to the client. In case of errors, the write may have succeeded at the primary and an arbitrary subset of the secondary replicas. </a:t>
          </a:r>
          <a:endParaRPr lang="en-US" dirty="0"/>
        </a:p>
      </dgm:t>
    </dgm:pt>
    <dgm:pt modelId="{F4C50064-29C8-4D38-8F83-EB12DF0BFB4A}" type="parTrans" cxnId="{69F57421-4662-4DCC-AA9E-ECE31EA8A286}">
      <dgm:prSet/>
      <dgm:spPr/>
    </dgm:pt>
    <dgm:pt modelId="{BAF65957-2264-4148-A4D6-481860039ACA}" type="sibTrans" cxnId="{69F57421-4662-4DCC-AA9E-ECE31EA8A286}">
      <dgm:prSet/>
      <dgm:spPr/>
    </dgm:pt>
    <dgm:pt modelId="{070E763F-64B7-49DD-BBD6-48E8FEC8F9F6}">
      <dgm:prSet/>
      <dgm:spPr/>
      <dgm:t>
        <a:bodyPr/>
        <a:lstStyle/>
        <a:p>
          <a:r>
            <a:rPr lang="en-US" dirty="0" smtClean="0"/>
            <a:t>If it had failed at the primary, it would not have been assigned a serial number and forwarded.</a:t>
          </a:r>
          <a:endParaRPr lang="en-US" dirty="0"/>
        </a:p>
      </dgm:t>
    </dgm:pt>
    <dgm:pt modelId="{268D0A33-1DFC-4257-810E-BBF3138A4988}" type="parTrans" cxnId="{FA3DD555-745E-4AD3-9772-172B5C2FDB15}">
      <dgm:prSet/>
      <dgm:spPr/>
    </dgm:pt>
    <dgm:pt modelId="{1A2439D1-FE95-403B-ABBE-9481D2A153A5}" type="sibTrans" cxnId="{FA3DD555-745E-4AD3-9772-172B5C2FDB15}">
      <dgm:prSet/>
      <dgm:spPr/>
    </dgm:pt>
    <dgm:pt modelId="{CF37E359-F75F-46DC-87FB-D76C64370EDE}" type="pres">
      <dgm:prSet presAssocID="{A0408C12-A105-4A77-A47B-DFE81F7C73B0}" presName="linearFlow" presStyleCnt="0">
        <dgm:presLayoutVars>
          <dgm:dir/>
          <dgm:animLvl val="lvl"/>
          <dgm:resizeHandles val="exact"/>
        </dgm:presLayoutVars>
      </dgm:prSet>
      <dgm:spPr/>
      <dgm:t>
        <a:bodyPr/>
        <a:lstStyle/>
        <a:p>
          <a:endParaRPr lang="en-US"/>
        </a:p>
      </dgm:t>
    </dgm:pt>
    <dgm:pt modelId="{D92A49F6-0622-4BF2-BCCC-D1B9D8C660A1}" type="pres">
      <dgm:prSet presAssocID="{317163FE-CB3D-4774-88C6-323BF81220D8}" presName="composite" presStyleCnt="0"/>
      <dgm:spPr/>
    </dgm:pt>
    <dgm:pt modelId="{8AB51CF9-71CB-4303-9A30-9E7780FDA13D}" type="pres">
      <dgm:prSet presAssocID="{317163FE-CB3D-4774-88C6-323BF81220D8}" presName="parentText" presStyleLbl="alignNode1" presStyleIdx="0" presStyleCnt="2">
        <dgm:presLayoutVars>
          <dgm:chMax val="1"/>
          <dgm:bulletEnabled val="1"/>
        </dgm:presLayoutVars>
      </dgm:prSet>
      <dgm:spPr/>
      <dgm:t>
        <a:bodyPr/>
        <a:lstStyle/>
        <a:p>
          <a:endParaRPr lang="en-US"/>
        </a:p>
      </dgm:t>
    </dgm:pt>
    <dgm:pt modelId="{A47F39E1-8849-440A-886F-E6FC80DA93B4}" type="pres">
      <dgm:prSet presAssocID="{317163FE-CB3D-4774-88C6-323BF81220D8}" presName="descendantText" presStyleLbl="alignAcc1" presStyleIdx="0" presStyleCnt="2">
        <dgm:presLayoutVars>
          <dgm:bulletEnabled val="1"/>
        </dgm:presLayoutVars>
      </dgm:prSet>
      <dgm:spPr/>
      <dgm:t>
        <a:bodyPr/>
        <a:lstStyle/>
        <a:p>
          <a:endParaRPr lang="en-US"/>
        </a:p>
      </dgm:t>
    </dgm:pt>
    <dgm:pt modelId="{ED9A6123-6C5F-43E8-9764-70244207E263}" type="pres">
      <dgm:prSet presAssocID="{2524BE2D-E4A0-4A4D-8D5F-B8D0047421D0}" presName="sp" presStyleCnt="0"/>
      <dgm:spPr/>
    </dgm:pt>
    <dgm:pt modelId="{2665E306-1850-4E48-B774-4575E7398A95}" type="pres">
      <dgm:prSet presAssocID="{8624C49D-3019-46B2-B139-898544EC2C48}" presName="composite" presStyleCnt="0"/>
      <dgm:spPr/>
    </dgm:pt>
    <dgm:pt modelId="{700BBB59-BC4E-4A31-8B9F-41C5352C0AC4}" type="pres">
      <dgm:prSet presAssocID="{8624C49D-3019-46B2-B139-898544EC2C48}" presName="parentText" presStyleLbl="alignNode1" presStyleIdx="1" presStyleCnt="2">
        <dgm:presLayoutVars>
          <dgm:chMax val="1"/>
          <dgm:bulletEnabled val="1"/>
        </dgm:presLayoutVars>
      </dgm:prSet>
      <dgm:spPr/>
      <dgm:t>
        <a:bodyPr/>
        <a:lstStyle/>
        <a:p>
          <a:endParaRPr lang="en-US"/>
        </a:p>
      </dgm:t>
    </dgm:pt>
    <dgm:pt modelId="{BF1E275C-0245-4A82-B963-0775E3135EEB}" type="pres">
      <dgm:prSet presAssocID="{8624C49D-3019-46B2-B139-898544EC2C48}" presName="descendantText" presStyleLbl="alignAcc1" presStyleIdx="1" presStyleCnt="2" custScaleY="179189">
        <dgm:presLayoutVars>
          <dgm:bulletEnabled val="1"/>
        </dgm:presLayoutVars>
      </dgm:prSet>
      <dgm:spPr/>
      <dgm:t>
        <a:bodyPr/>
        <a:lstStyle/>
        <a:p>
          <a:endParaRPr lang="en-US"/>
        </a:p>
      </dgm:t>
    </dgm:pt>
  </dgm:ptLst>
  <dgm:cxnLst>
    <dgm:cxn modelId="{1AA82CE7-552F-433A-8D22-DFE43F1474B1}" type="presOf" srcId="{070E763F-64B7-49DD-BBD6-48E8FEC8F9F6}" destId="{BF1E275C-0245-4A82-B963-0775E3135EEB}" srcOrd="0" destOrd="1" presId="urn:microsoft.com/office/officeart/2005/8/layout/chevron2"/>
    <dgm:cxn modelId="{CF712296-AAFF-4F55-91C3-983721DB7B5E}" type="presOf" srcId="{9946042B-7D27-42FE-91CF-6F436D58EC02}" destId="{A47F39E1-8849-440A-886F-E6FC80DA93B4}" srcOrd="0" destOrd="0" presId="urn:microsoft.com/office/officeart/2005/8/layout/chevron2"/>
    <dgm:cxn modelId="{2F077ADA-2A3B-4487-80DB-2197A40854D3}" type="presOf" srcId="{317163FE-CB3D-4774-88C6-323BF81220D8}" destId="{8AB51CF9-71CB-4303-9A30-9E7780FDA13D}" srcOrd="0" destOrd="0" presId="urn:microsoft.com/office/officeart/2005/8/layout/chevron2"/>
    <dgm:cxn modelId="{C5485B1A-861D-4BBB-8BBB-514EDCB216BE}" srcId="{A0408C12-A105-4A77-A47B-DFE81F7C73B0}" destId="{8624C49D-3019-46B2-B139-898544EC2C48}" srcOrd="1" destOrd="0" parTransId="{06949632-3C69-445D-A67D-50D56C9E9C50}" sibTransId="{D05A378E-B9E0-497E-A66A-B0D0B9AFA1CC}"/>
    <dgm:cxn modelId="{5588B137-8C01-4480-BC80-93910C36E489}" type="presOf" srcId="{A0408C12-A105-4A77-A47B-DFE81F7C73B0}" destId="{CF37E359-F75F-46DC-87FB-D76C64370EDE}" srcOrd="0" destOrd="0" presId="urn:microsoft.com/office/officeart/2005/8/layout/chevron2"/>
    <dgm:cxn modelId="{D9BAF431-3ACA-4A05-B215-968445E069CA}" srcId="{317163FE-CB3D-4774-88C6-323BF81220D8}" destId="{9946042B-7D27-42FE-91CF-6F436D58EC02}" srcOrd="0" destOrd="0" parTransId="{2534151A-4A1D-4565-A2A1-E2A5A0754EE3}" sibTransId="{75FFD790-665C-4198-8DA8-20540A720080}"/>
    <dgm:cxn modelId="{36A9047E-470C-4D24-A147-5C9D41B45533}" type="presOf" srcId="{8624C49D-3019-46B2-B139-898544EC2C48}" destId="{700BBB59-BC4E-4A31-8B9F-41C5352C0AC4}" srcOrd="0" destOrd="0" presId="urn:microsoft.com/office/officeart/2005/8/layout/chevron2"/>
    <dgm:cxn modelId="{4207D217-8419-41B2-9632-4E774FD50ACE}" srcId="{A0408C12-A105-4A77-A47B-DFE81F7C73B0}" destId="{317163FE-CB3D-4774-88C6-323BF81220D8}" srcOrd="0" destOrd="0" parTransId="{78A11FE8-CDB7-496E-853B-8DF107D09A23}" sibTransId="{2524BE2D-E4A0-4A4D-8D5F-B8D0047421D0}"/>
    <dgm:cxn modelId="{714B052D-AB89-4538-B16D-D9A667B71859}" type="presOf" srcId="{59BFF09F-3DA7-443A-918B-B9BE623654C0}" destId="{BF1E275C-0245-4A82-B963-0775E3135EEB}" srcOrd="0" destOrd="0" presId="urn:microsoft.com/office/officeart/2005/8/layout/chevron2"/>
    <dgm:cxn modelId="{69F57421-4662-4DCC-AA9E-ECE31EA8A286}" srcId="{8624C49D-3019-46B2-B139-898544EC2C48}" destId="{59BFF09F-3DA7-443A-918B-B9BE623654C0}" srcOrd="0" destOrd="0" parTransId="{F4C50064-29C8-4D38-8F83-EB12DF0BFB4A}" sibTransId="{BAF65957-2264-4148-A4D6-481860039ACA}"/>
    <dgm:cxn modelId="{FA3DD555-745E-4AD3-9772-172B5C2FDB15}" srcId="{8624C49D-3019-46B2-B139-898544EC2C48}" destId="{070E763F-64B7-49DD-BBD6-48E8FEC8F9F6}" srcOrd="1" destOrd="0" parTransId="{268D0A33-1DFC-4257-810E-BBF3138A4988}" sibTransId="{1A2439D1-FE95-403B-ABBE-9481D2A153A5}"/>
    <dgm:cxn modelId="{6573767C-B06E-469C-BC2A-6C0E5075CE67}" type="presParOf" srcId="{CF37E359-F75F-46DC-87FB-D76C64370EDE}" destId="{D92A49F6-0622-4BF2-BCCC-D1B9D8C660A1}" srcOrd="0" destOrd="0" presId="urn:microsoft.com/office/officeart/2005/8/layout/chevron2"/>
    <dgm:cxn modelId="{CAD0325E-B47A-41E7-B882-85A5CB018FF8}" type="presParOf" srcId="{D92A49F6-0622-4BF2-BCCC-D1B9D8C660A1}" destId="{8AB51CF9-71CB-4303-9A30-9E7780FDA13D}" srcOrd="0" destOrd="0" presId="urn:microsoft.com/office/officeart/2005/8/layout/chevron2"/>
    <dgm:cxn modelId="{630AC286-8A3F-4569-AC6E-4E330DBD3FF3}" type="presParOf" srcId="{D92A49F6-0622-4BF2-BCCC-D1B9D8C660A1}" destId="{A47F39E1-8849-440A-886F-E6FC80DA93B4}" srcOrd="1" destOrd="0" presId="urn:microsoft.com/office/officeart/2005/8/layout/chevron2"/>
    <dgm:cxn modelId="{798B9EB2-68E5-452A-B349-62712BEFCCB6}" type="presParOf" srcId="{CF37E359-F75F-46DC-87FB-D76C64370EDE}" destId="{ED9A6123-6C5F-43E8-9764-70244207E263}" srcOrd="1" destOrd="0" presId="urn:microsoft.com/office/officeart/2005/8/layout/chevron2"/>
    <dgm:cxn modelId="{09BC2D39-C44A-4961-AC9D-897D41D56265}" type="presParOf" srcId="{CF37E359-F75F-46DC-87FB-D76C64370EDE}" destId="{2665E306-1850-4E48-B774-4575E7398A95}" srcOrd="2" destOrd="0" presId="urn:microsoft.com/office/officeart/2005/8/layout/chevron2"/>
    <dgm:cxn modelId="{82F4FB56-C91C-4014-A7B1-C68E5951AB8F}" type="presParOf" srcId="{2665E306-1850-4E48-B774-4575E7398A95}" destId="{700BBB59-BC4E-4A31-8B9F-41C5352C0AC4}" srcOrd="0" destOrd="0" presId="urn:microsoft.com/office/officeart/2005/8/layout/chevron2"/>
    <dgm:cxn modelId="{BE42A092-EEA5-4FDE-AB1B-BDD6492BCE7D}" type="presParOf" srcId="{2665E306-1850-4E48-B774-4575E7398A95}" destId="{BF1E275C-0245-4A82-B963-0775E3135EEB}" srcOrd="1" destOrd="0" presId="urn:microsoft.com/office/officeart/2005/8/layout/chevron2"/>
  </dgm:cxnLst>
  <dgm:bg/>
  <dgm:whole/>
</dgm:dataModel>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8A3117F-9CA9-4F73-BDBF-A7DA5D1291E3}" type="datetimeFigureOut">
              <a:rPr lang="en-US" smtClean="0"/>
              <a:pPr/>
              <a:t>3/18/2010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43A6E3F-7721-4838-B3F2-C6DA6FD77AE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8A3117F-9CA9-4F73-BDBF-A7DA5D1291E3}" type="datetimeFigureOut">
              <a:rPr lang="en-US" smtClean="0"/>
              <a:pPr/>
              <a:t>3/18/2010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3A6E3F-7721-4838-B3F2-C6DA6FD77AE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8A3117F-9CA9-4F73-BDBF-A7DA5D1291E3}" type="datetimeFigureOut">
              <a:rPr lang="en-US" smtClean="0"/>
              <a:pPr/>
              <a:t>3/18/2010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3A6E3F-7721-4838-B3F2-C6DA6FD77AE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8A3117F-9CA9-4F73-BDBF-A7DA5D1291E3}" type="datetimeFigureOut">
              <a:rPr lang="en-US" smtClean="0"/>
              <a:pPr/>
              <a:t>3/18/2010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3A6E3F-7721-4838-B3F2-C6DA6FD77AE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8A3117F-9CA9-4F73-BDBF-A7DA5D1291E3}" type="datetimeFigureOut">
              <a:rPr lang="en-US" smtClean="0"/>
              <a:pPr/>
              <a:t>3/18/2010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3A6E3F-7721-4838-B3F2-C6DA6FD77AE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8A3117F-9CA9-4F73-BDBF-A7DA5D1291E3}" type="datetimeFigureOut">
              <a:rPr lang="en-US" smtClean="0"/>
              <a:pPr/>
              <a:t>3/18/2010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3A6E3F-7721-4838-B3F2-C6DA6FD77AE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8A3117F-9CA9-4F73-BDBF-A7DA5D1291E3}" type="datetimeFigureOut">
              <a:rPr lang="en-US" smtClean="0"/>
              <a:pPr/>
              <a:t>3/18/2010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3A6E3F-7721-4838-B3F2-C6DA6FD77AE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8A3117F-9CA9-4F73-BDBF-A7DA5D1291E3}" type="datetimeFigureOut">
              <a:rPr lang="en-US" smtClean="0"/>
              <a:pPr/>
              <a:t>3/18/2010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3A6E3F-7721-4838-B3F2-C6DA6FD77AE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A3117F-9CA9-4F73-BDBF-A7DA5D1291E3}" type="datetimeFigureOut">
              <a:rPr lang="en-US" smtClean="0"/>
              <a:pPr/>
              <a:t>3/18/2010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3A6E3F-7721-4838-B3F2-C6DA6FD77AE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8A3117F-9CA9-4F73-BDBF-A7DA5D1291E3}" type="datetimeFigureOut">
              <a:rPr lang="en-US" smtClean="0"/>
              <a:pPr/>
              <a:t>3/18/2010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3A6E3F-7721-4838-B3F2-C6DA6FD77AE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8A3117F-9CA9-4F73-BDBF-A7DA5D1291E3}" type="datetimeFigureOut">
              <a:rPr lang="en-US" smtClean="0"/>
              <a:pPr/>
              <a:t>3/18/2010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43A6E3F-7721-4838-B3F2-C6DA6FD77AEE}"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8A3117F-9CA9-4F73-BDBF-A7DA5D1291E3}" type="datetimeFigureOut">
              <a:rPr lang="en-US" smtClean="0"/>
              <a:pPr/>
              <a:t>3/18/2010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43A6E3F-7721-4838-B3F2-C6DA6FD77AEE}"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labs.google.com/papers/gfs-sosp2003.pdf"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Google File System</a:t>
            </a:r>
            <a:endParaRPr lang="en-US" dirty="0"/>
          </a:p>
        </p:txBody>
      </p:sp>
      <p:sp>
        <p:nvSpPr>
          <p:cNvPr id="3" name="Subtitle 2"/>
          <p:cNvSpPr>
            <a:spLocks noGrp="1"/>
          </p:cNvSpPr>
          <p:nvPr>
            <p:ph type="subTitle" idx="1"/>
          </p:nvPr>
        </p:nvSpPr>
        <p:spPr/>
        <p:txBody>
          <a:bodyPr/>
          <a:lstStyle/>
          <a:p>
            <a:r>
              <a:rPr lang="en-US" dirty="0" smtClean="0"/>
              <a:t>Eduardo Gutarra Velez</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Chunkservers</a:t>
            </a:r>
            <a:endParaRPr lang="en-US" dirty="0"/>
          </a:p>
        </p:txBody>
      </p:sp>
      <p:sp>
        <p:nvSpPr>
          <p:cNvPr id="3" name="Content Placeholder 2"/>
          <p:cNvSpPr>
            <a:spLocks noGrp="1"/>
          </p:cNvSpPr>
          <p:nvPr>
            <p:ph idx="1"/>
          </p:nvPr>
        </p:nvSpPr>
        <p:spPr/>
        <p:txBody>
          <a:bodyPr>
            <a:normAutofit lnSpcReduction="10000"/>
          </a:bodyPr>
          <a:lstStyle/>
          <a:p>
            <a:r>
              <a:rPr lang="en-US" dirty="0" smtClean="0"/>
              <a:t>A chunkserver is typically a commodity Linux machine </a:t>
            </a:r>
          </a:p>
          <a:p>
            <a:r>
              <a:rPr lang="en-US" dirty="0" smtClean="0"/>
              <a:t>Files are divided into fixed size chunks.  (64 MB).</a:t>
            </a:r>
          </a:p>
          <a:p>
            <a:r>
              <a:rPr lang="en-US" dirty="0" smtClean="0"/>
              <a:t>Chunks are stored on local disks as Linux files.</a:t>
            </a:r>
          </a:p>
          <a:p>
            <a:r>
              <a:rPr lang="en-US" dirty="0" smtClean="0"/>
              <a:t>For reliability the chunks are replicated in multiple chunkservers. Each chunk is stored at least 3 times by default, but users may specify a higher number of replicas.</a:t>
            </a:r>
          </a:p>
          <a:p>
            <a:r>
              <a:rPr lang="en-US" dirty="0" smtClean="0"/>
              <a:t>Neither Chunkservers nor clients cache file data.</a:t>
            </a:r>
          </a:p>
          <a:p>
            <a:r>
              <a:rPr lang="en-US" dirty="0" smtClean="0"/>
              <a:t>Chunkservers rely on the </a:t>
            </a:r>
            <a:r>
              <a:rPr lang="en-US" dirty="0" err="1" smtClean="0"/>
              <a:t>Linux’s</a:t>
            </a:r>
            <a:r>
              <a:rPr lang="en-US" dirty="0" smtClean="0"/>
              <a:t> buffer cache which keeps the frequently accessed data in memory.</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GFS Master</a:t>
            </a:r>
            <a:endParaRPr lang="en-US" dirty="0"/>
          </a:p>
        </p:txBody>
      </p:sp>
      <p:sp>
        <p:nvSpPr>
          <p:cNvPr id="3" name="Content Placeholder 2"/>
          <p:cNvSpPr>
            <a:spLocks noGrp="1"/>
          </p:cNvSpPr>
          <p:nvPr>
            <p:ph idx="1"/>
          </p:nvPr>
        </p:nvSpPr>
        <p:spPr>
          <a:xfrm>
            <a:off x="457200" y="1935480"/>
            <a:ext cx="8229600" cy="2026920"/>
          </a:xfrm>
        </p:spPr>
        <p:txBody>
          <a:bodyPr>
            <a:normAutofit fontScale="92500" lnSpcReduction="10000"/>
          </a:bodyPr>
          <a:lstStyle/>
          <a:p>
            <a:r>
              <a:rPr lang="en-US" dirty="0" smtClean="0"/>
              <a:t>Maintains all the file system metadata:</a:t>
            </a:r>
          </a:p>
          <a:p>
            <a:pPr lvl="1"/>
            <a:r>
              <a:rPr lang="en-US" dirty="0" smtClean="0"/>
              <a:t>Namespaces (Hierarchy)</a:t>
            </a:r>
          </a:p>
          <a:p>
            <a:pPr lvl="1"/>
            <a:r>
              <a:rPr lang="en-US" dirty="0" smtClean="0"/>
              <a:t>Access Control Information (Read-write)</a:t>
            </a:r>
          </a:p>
          <a:p>
            <a:pPr lvl="1"/>
            <a:r>
              <a:rPr lang="en-US" dirty="0" smtClean="0"/>
              <a:t>Mapping from files to chunks.</a:t>
            </a:r>
          </a:p>
          <a:p>
            <a:pPr lvl="1"/>
            <a:r>
              <a:rPr lang="en-US" dirty="0" smtClean="0"/>
              <a:t>Chunkservers where a chunk is located.</a:t>
            </a:r>
          </a:p>
          <a:p>
            <a:pPr lvl="1"/>
            <a:endParaRPr lang="en-US" dirty="0" smtClean="0"/>
          </a:p>
        </p:txBody>
      </p:sp>
      <p:pic>
        <p:nvPicPr>
          <p:cNvPr id="4" name="Picture 2"/>
          <p:cNvPicPr>
            <a:picLocks noChangeAspect="1" noChangeArrowheads="1"/>
          </p:cNvPicPr>
          <p:nvPr/>
        </p:nvPicPr>
        <p:blipFill>
          <a:blip r:embed="rId2"/>
          <a:srcRect/>
          <a:stretch>
            <a:fillRect/>
          </a:stretch>
        </p:blipFill>
        <p:spPr bwMode="auto">
          <a:xfrm>
            <a:off x="1447800" y="3962400"/>
            <a:ext cx="5055925" cy="2475705"/>
          </a:xfrm>
          <a:prstGeom prst="rect">
            <a:avLst/>
          </a:prstGeom>
          <a:noFill/>
          <a:ln w="9525">
            <a:noFill/>
            <a:miter lim="800000"/>
            <a:headEnd/>
            <a:tailEnd/>
          </a:ln>
          <a:effectLst/>
        </p:spPr>
      </p:pic>
      <p:graphicFrame>
        <p:nvGraphicFramePr>
          <p:cNvPr id="5" name="Table 4"/>
          <p:cNvGraphicFramePr>
            <a:graphicFrameLocks noGrp="1"/>
          </p:cNvGraphicFramePr>
          <p:nvPr/>
        </p:nvGraphicFramePr>
        <p:xfrm>
          <a:off x="6276975" y="4533105"/>
          <a:ext cx="1066800" cy="381000"/>
        </p:xfrm>
        <a:graphic>
          <a:graphicData uri="http://schemas.openxmlformats.org/drawingml/2006/table">
            <a:tbl>
              <a:tblPr firstRow="1" bandRow="1">
                <a:tableStyleId>{5940675A-B579-460E-94D1-54222C63F5DA}</a:tableStyleId>
              </a:tblPr>
              <a:tblGrid>
                <a:gridCol w="266700"/>
                <a:gridCol w="266700"/>
                <a:gridCol w="304800"/>
                <a:gridCol w="228600"/>
              </a:tblGrid>
              <a:tr h="381000">
                <a:tc>
                  <a:txBody>
                    <a:bodyPr/>
                    <a:lstStyle/>
                    <a:p>
                      <a:r>
                        <a:rPr lang="en-US" dirty="0" smtClean="0"/>
                        <a:t>5</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c>
                  <a:txBody>
                    <a:bodyPr/>
                    <a:lstStyle/>
                    <a:p>
                      <a:r>
                        <a:rPr lang="en-US" dirty="0" smtClean="0"/>
                        <a:t>1</a:t>
                      </a:r>
                      <a:endParaRPr lang="en-US" dirty="0"/>
                    </a:p>
                  </a:txBody>
                  <a:tcPr/>
                </a:tc>
              </a:tr>
            </a:tbl>
          </a:graphicData>
        </a:graphic>
      </p:graphicFrame>
      <p:sp>
        <p:nvSpPr>
          <p:cNvPr id="6" name="TextBox 5"/>
          <p:cNvSpPr txBox="1"/>
          <p:nvPr/>
        </p:nvSpPr>
        <p:spPr>
          <a:xfrm>
            <a:off x="4676775" y="4925773"/>
            <a:ext cx="1449436" cy="369332"/>
          </a:xfrm>
          <a:prstGeom prst="rect">
            <a:avLst/>
          </a:prstGeom>
          <a:noFill/>
        </p:spPr>
        <p:txBody>
          <a:bodyPr wrap="none" rtlCol="0">
            <a:spAutoFit/>
          </a:bodyPr>
          <a:lstStyle/>
          <a:p>
            <a:r>
              <a:rPr lang="en-US" dirty="0" smtClean="0">
                <a:latin typeface="Times New Roman" pitchFamily="18" charset="0"/>
                <a:cs typeface="Times New Roman" pitchFamily="18" charset="0"/>
              </a:rPr>
              <a:t>Chunk    31ef</a:t>
            </a:r>
            <a:endParaRPr lang="en-US" dirty="0">
              <a:latin typeface="Times New Roman" pitchFamily="18" charset="0"/>
              <a:cs typeface="Times New Roman" pitchFamily="18" charset="0"/>
            </a:endParaRPr>
          </a:p>
        </p:txBody>
      </p:sp>
      <p:sp>
        <p:nvSpPr>
          <p:cNvPr id="7" name="TextBox 6"/>
          <p:cNvSpPr txBox="1"/>
          <p:nvPr/>
        </p:nvSpPr>
        <p:spPr>
          <a:xfrm>
            <a:off x="4676775" y="5306773"/>
            <a:ext cx="1492716" cy="369332"/>
          </a:xfrm>
          <a:prstGeom prst="rect">
            <a:avLst/>
          </a:prstGeom>
          <a:noFill/>
        </p:spPr>
        <p:txBody>
          <a:bodyPr wrap="none" rtlCol="0">
            <a:spAutoFit/>
          </a:bodyPr>
          <a:lstStyle/>
          <a:p>
            <a:r>
              <a:rPr lang="en-US" dirty="0" smtClean="0">
                <a:latin typeface="Times New Roman" pitchFamily="18" charset="0"/>
                <a:cs typeface="Times New Roman" pitchFamily="18" charset="0"/>
              </a:rPr>
              <a:t>Chunk    451d</a:t>
            </a:r>
            <a:endParaRPr lang="en-US" dirty="0">
              <a:latin typeface="Times New Roman" pitchFamily="18" charset="0"/>
              <a:cs typeface="Times New Roman" pitchFamily="18" charset="0"/>
            </a:endParaRPr>
          </a:p>
        </p:txBody>
      </p:sp>
      <p:graphicFrame>
        <p:nvGraphicFramePr>
          <p:cNvPr id="8" name="Table 7"/>
          <p:cNvGraphicFramePr>
            <a:graphicFrameLocks noGrp="1"/>
          </p:cNvGraphicFramePr>
          <p:nvPr/>
        </p:nvGraphicFramePr>
        <p:xfrm>
          <a:off x="6276975" y="4939505"/>
          <a:ext cx="1066800" cy="381000"/>
        </p:xfrm>
        <a:graphic>
          <a:graphicData uri="http://schemas.openxmlformats.org/drawingml/2006/table">
            <a:tbl>
              <a:tblPr firstRow="1" bandRow="1">
                <a:tableStyleId>{5940675A-B579-460E-94D1-54222C63F5DA}</a:tableStyleId>
              </a:tblPr>
              <a:tblGrid>
                <a:gridCol w="266700"/>
                <a:gridCol w="266700"/>
                <a:gridCol w="304800"/>
                <a:gridCol w="228600"/>
              </a:tblGrid>
              <a:tr h="381000">
                <a:tc>
                  <a:txBody>
                    <a:bodyPr/>
                    <a:lstStyle/>
                    <a:p>
                      <a:r>
                        <a:rPr lang="en-US" dirty="0" smtClean="0"/>
                        <a:t>5</a:t>
                      </a:r>
                      <a:endParaRPr lang="en-US" dirty="0"/>
                    </a:p>
                  </a:txBody>
                  <a:tcPr/>
                </a:tc>
                <a:tc>
                  <a:txBody>
                    <a:bodyPr/>
                    <a:lstStyle/>
                    <a:p>
                      <a:r>
                        <a:rPr lang="en-US" dirty="0" smtClean="0"/>
                        <a:t>7</a:t>
                      </a:r>
                      <a:endParaRPr lang="en-US" dirty="0"/>
                    </a:p>
                  </a:txBody>
                  <a:tcPr/>
                </a:tc>
                <a:tc>
                  <a:txBody>
                    <a:bodyPr/>
                    <a:lstStyle/>
                    <a:p>
                      <a:r>
                        <a:rPr lang="en-US" dirty="0" smtClean="0"/>
                        <a:t>2</a:t>
                      </a:r>
                      <a:endParaRPr lang="en-US" dirty="0"/>
                    </a:p>
                  </a:txBody>
                  <a:tcPr/>
                </a:tc>
                <a:tc>
                  <a:txBody>
                    <a:bodyPr/>
                    <a:lstStyle/>
                    <a:p>
                      <a:r>
                        <a:rPr lang="en-US" dirty="0" smtClean="0"/>
                        <a:t>6</a:t>
                      </a:r>
                      <a:endParaRPr lang="en-US" dirty="0"/>
                    </a:p>
                  </a:txBody>
                  <a:tcPr/>
                </a:tc>
              </a:tr>
            </a:tbl>
          </a:graphicData>
        </a:graphic>
      </p:graphicFrame>
      <p:graphicFrame>
        <p:nvGraphicFramePr>
          <p:cNvPr id="9" name="Table 8"/>
          <p:cNvGraphicFramePr>
            <a:graphicFrameLocks noGrp="1"/>
          </p:cNvGraphicFramePr>
          <p:nvPr/>
        </p:nvGraphicFramePr>
        <p:xfrm>
          <a:off x="6276975" y="5364955"/>
          <a:ext cx="1066800" cy="381000"/>
        </p:xfrm>
        <a:graphic>
          <a:graphicData uri="http://schemas.openxmlformats.org/drawingml/2006/table">
            <a:tbl>
              <a:tblPr firstRow="1" bandRow="1">
                <a:tableStyleId>{5940675A-B579-460E-94D1-54222C63F5DA}</a:tableStyleId>
              </a:tblPr>
              <a:tblGrid>
                <a:gridCol w="266700"/>
                <a:gridCol w="266700"/>
                <a:gridCol w="304800"/>
                <a:gridCol w="228600"/>
              </a:tblGrid>
              <a:tr h="381000">
                <a:tc>
                  <a:txBody>
                    <a:bodyPr/>
                    <a:lstStyle/>
                    <a:p>
                      <a:r>
                        <a:rPr lang="en-US" dirty="0" smtClean="0"/>
                        <a:t>5</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c>
                  <a:txBody>
                    <a:bodyPr/>
                    <a:lstStyle/>
                    <a:p>
                      <a:r>
                        <a:rPr lang="en-US" dirty="0" smtClean="0"/>
                        <a:t>1</a:t>
                      </a:r>
                      <a:endParaRPr lang="en-US" dirty="0"/>
                    </a:p>
                  </a:txBody>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would one read a file?</a:t>
            </a:r>
            <a:endParaRPr lang="en-US" dirty="0"/>
          </a:p>
        </p:txBody>
      </p:sp>
      <p:pic>
        <p:nvPicPr>
          <p:cNvPr id="1026" name="Picture 2"/>
          <p:cNvPicPr>
            <a:picLocks noGrp="1" noChangeAspect="1" noChangeArrowheads="1"/>
          </p:cNvPicPr>
          <p:nvPr>
            <p:ph idx="1"/>
          </p:nvPr>
        </p:nvPicPr>
        <p:blipFill>
          <a:blip r:embed="rId2"/>
          <a:stretch>
            <a:fillRect/>
          </a:stretch>
        </p:blipFill>
        <p:spPr bwMode="auto">
          <a:xfrm>
            <a:off x="457200" y="2257148"/>
            <a:ext cx="8229600" cy="374546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Metadata</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Metadata is kept in the master’s memory.</a:t>
            </a:r>
          </a:p>
          <a:p>
            <a:r>
              <a:rPr lang="en-US" dirty="0" smtClean="0"/>
              <a:t>Metadata is also kept minimal so that the number of chunks, does not affect to much the amount of memory the master has to use.</a:t>
            </a:r>
          </a:p>
          <a:p>
            <a:r>
              <a:rPr lang="en-US" dirty="0" smtClean="0"/>
              <a:t>File namespace data and filenames are kept compressed using prefix compression. (64 bytes per file).</a:t>
            </a:r>
          </a:p>
          <a:p>
            <a:pPr algn="just"/>
            <a:r>
              <a:rPr lang="en-US" dirty="0" smtClean="0"/>
              <a:t>Namespaces, and  mapping from files to chunks are also kept persistent.</a:t>
            </a:r>
          </a:p>
          <a:p>
            <a:pPr algn="just"/>
            <a:r>
              <a:rPr lang="en-US" dirty="0" smtClean="0"/>
              <a:t>Modifications to these are written in an operations log which is stored in the master’s local disk.</a:t>
            </a:r>
          </a:p>
          <a:p>
            <a:pPr algn="just"/>
            <a:r>
              <a:rPr lang="en-US" dirty="0" smtClean="0"/>
              <a:t>These changes are also replicated through the log on remote machines called </a:t>
            </a:r>
            <a:r>
              <a:rPr lang="en-US" u="sng" dirty="0" smtClean="0"/>
              <a:t>shadow masters</a:t>
            </a:r>
            <a:r>
              <a:rPr lang="en-US" dirty="0" smtClean="0"/>
              <a:t>.</a:t>
            </a:r>
          </a:p>
          <a:p>
            <a:pPr algn="just"/>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Operations Log</a:t>
            </a:r>
            <a:br>
              <a:rPr lang="en-US" dirty="0" smtClean="0"/>
            </a:br>
            <a:endParaRPr lang="en-US" dirty="0"/>
          </a:p>
        </p:txBody>
      </p:sp>
      <p:sp>
        <p:nvSpPr>
          <p:cNvPr id="12" name="Content Placeholder 11"/>
          <p:cNvSpPr>
            <a:spLocks noGrp="1"/>
          </p:cNvSpPr>
          <p:nvPr>
            <p:ph idx="1"/>
          </p:nvPr>
        </p:nvSpPr>
        <p:spPr>
          <a:xfrm>
            <a:off x="457200" y="1524000"/>
            <a:ext cx="8229600" cy="2057400"/>
          </a:xfrm>
        </p:spPr>
        <p:txBody>
          <a:bodyPr>
            <a:normAutofit fontScale="92500" lnSpcReduction="20000"/>
          </a:bodyPr>
          <a:lstStyle/>
          <a:p>
            <a:r>
              <a:rPr lang="en-US" dirty="0" smtClean="0"/>
              <a:t>The operation log allows the updates to the master’s state to be performed simply, and reliably without risking inconsistencies due to events like when the master  crashes.</a:t>
            </a:r>
          </a:p>
          <a:p>
            <a:r>
              <a:rPr lang="en-US" dirty="0" smtClean="0"/>
              <a:t>The log is kept persistently.</a:t>
            </a:r>
          </a:p>
          <a:p>
            <a:r>
              <a:rPr lang="en-US" dirty="0" smtClean="0"/>
              <a:t> If it gets too large, a checkpoint is made and a new log is created.</a:t>
            </a:r>
            <a:endParaRPr lang="en-US" dirty="0"/>
          </a:p>
        </p:txBody>
      </p:sp>
      <p:grpSp>
        <p:nvGrpSpPr>
          <p:cNvPr id="11" name="Group 10"/>
          <p:cNvGrpSpPr/>
          <p:nvPr/>
        </p:nvGrpSpPr>
        <p:grpSpPr>
          <a:xfrm>
            <a:off x="1371600" y="3810000"/>
            <a:ext cx="2209800" cy="2209800"/>
            <a:chOff x="838200" y="2057400"/>
            <a:chExt cx="2209800" cy="2209800"/>
          </a:xfrm>
        </p:grpSpPr>
        <p:grpSp>
          <p:nvGrpSpPr>
            <p:cNvPr id="9" name="Group 8"/>
            <p:cNvGrpSpPr/>
            <p:nvPr/>
          </p:nvGrpSpPr>
          <p:grpSpPr>
            <a:xfrm>
              <a:off x="838200" y="2514600"/>
              <a:ext cx="1905000" cy="1752600"/>
              <a:chOff x="457200" y="3276600"/>
              <a:chExt cx="2362200" cy="2971800"/>
            </a:xfrm>
          </p:grpSpPr>
          <p:sp>
            <p:nvSpPr>
              <p:cNvPr id="8" name="Rectangle 7"/>
              <p:cNvSpPr/>
              <p:nvPr/>
            </p:nvSpPr>
            <p:spPr>
              <a:xfrm>
                <a:off x="457200" y="3276600"/>
                <a:ext cx="2362200" cy="2971800"/>
              </a:xfrm>
              <a:prstGeom prst="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 name="TextBox 3"/>
              <p:cNvSpPr txBox="1"/>
              <p:nvPr/>
            </p:nvSpPr>
            <p:spPr>
              <a:xfrm>
                <a:off x="646176" y="3686505"/>
                <a:ext cx="1795272" cy="1614236"/>
              </a:xfrm>
              <a:prstGeom prst="rect">
                <a:avLst/>
              </a:prstGeom>
              <a:noFill/>
            </p:spPr>
            <p:txBody>
              <a:bodyPr wrap="square" rtlCol="0">
                <a:spAutoFit/>
              </a:bodyPr>
              <a:lstStyle/>
              <a:p>
                <a:r>
                  <a:rPr lang="en-US" dirty="0" smtClean="0"/>
                  <a:t>Start</a:t>
                </a:r>
              </a:p>
              <a:p>
                <a:r>
                  <a:rPr lang="en-US" dirty="0" smtClean="0"/>
                  <a:t>X</a:t>
                </a:r>
              </a:p>
              <a:p>
                <a:r>
                  <a:rPr lang="en-US" dirty="0" smtClean="0"/>
                  <a:t>Y</a:t>
                </a:r>
              </a:p>
              <a:p>
                <a:r>
                  <a:rPr lang="en-US" dirty="0" smtClean="0"/>
                  <a:t>END</a:t>
                </a:r>
                <a:endParaRPr lang="en-US" dirty="0"/>
              </a:p>
            </p:txBody>
          </p:sp>
        </p:grpSp>
        <p:sp>
          <p:nvSpPr>
            <p:cNvPr id="10" name="TextBox 9"/>
            <p:cNvSpPr txBox="1"/>
            <p:nvPr/>
          </p:nvSpPr>
          <p:spPr>
            <a:xfrm>
              <a:off x="838200" y="2057400"/>
              <a:ext cx="2209800" cy="369332"/>
            </a:xfrm>
            <a:prstGeom prst="rect">
              <a:avLst/>
            </a:prstGeom>
            <a:noFill/>
          </p:spPr>
          <p:txBody>
            <a:bodyPr wrap="square" rtlCol="0">
              <a:spAutoFit/>
            </a:bodyPr>
            <a:lstStyle/>
            <a:p>
              <a:r>
                <a:rPr lang="en-US" dirty="0" smtClean="0"/>
                <a:t>Operations Log</a:t>
              </a:r>
              <a:endParaRPr lang="en-US" dirty="0"/>
            </a:p>
          </p:txBody>
        </p:sp>
      </p:grpSp>
      <p:grpSp>
        <p:nvGrpSpPr>
          <p:cNvPr id="21" name="Group 20"/>
          <p:cNvGrpSpPr/>
          <p:nvPr/>
        </p:nvGrpSpPr>
        <p:grpSpPr>
          <a:xfrm>
            <a:off x="3657600" y="3657600"/>
            <a:ext cx="4419600" cy="2514600"/>
            <a:chOff x="3657600" y="3276600"/>
            <a:chExt cx="4419600" cy="2514600"/>
          </a:xfrm>
        </p:grpSpPr>
        <p:grpSp>
          <p:nvGrpSpPr>
            <p:cNvPr id="15" name="Group 14"/>
            <p:cNvGrpSpPr/>
            <p:nvPr/>
          </p:nvGrpSpPr>
          <p:grpSpPr>
            <a:xfrm>
              <a:off x="5867400" y="3276600"/>
              <a:ext cx="2209800" cy="2514600"/>
              <a:chOff x="4953000" y="3276600"/>
              <a:chExt cx="2209800" cy="2514600"/>
            </a:xfrm>
          </p:grpSpPr>
          <p:sp>
            <p:nvSpPr>
              <p:cNvPr id="13" name="Rectangle 12"/>
              <p:cNvSpPr/>
              <p:nvPr/>
            </p:nvSpPr>
            <p:spPr>
              <a:xfrm>
                <a:off x="5029200" y="3733800"/>
                <a:ext cx="1981200" cy="20574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14" name="TextBox 13"/>
              <p:cNvSpPr txBox="1"/>
              <p:nvPr/>
            </p:nvSpPr>
            <p:spPr>
              <a:xfrm>
                <a:off x="4953000" y="3276600"/>
                <a:ext cx="2209800" cy="369332"/>
              </a:xfrm>
              <a:prstGeom prst="rect">
                <a:avLst/>
              </a:prstGeom>
              <a:noFill/>
            </p:spPr>
            <p:txBody>
              <a:bodyPr wrap="square" rtlCol="0">
                <a:spAutoFit/>
              </a:bodyPr>
              <a:lstStyle/>
              <a:p>
                <a:r>
                  <a:rPr lang="en-US" dirty="0" smtClean="0"/>
                  <a:t>Metadata</a:t>
                </a:r>
                <a:endParaRPr lang="en-US" dirty="0"/>
              </a:p>
            </p:txBody>
          </p:sp>
        </p:grpSp>
        <p:sp>
          <p:nvSpPr>
            <p:cNvPr id="16" name="TextBox 15"/>
            <p:cNvSpPr txBox="1"/>
            <p:nvPr/>
          </p:nvSpPr>
          <p:spPr>
            <a:xfrm>
              <a:off x="3657600" y="3745468"/>
              <a:ext cx="1950021" cy="369332"/>
            </a:xfrm>
            <a:prstGeom prst="rect">
              <a:avLst/>
            </a:prstGeom>
            <a:noFill/>
          </p:spPr>
          <p:txBody>
            <a:bodyPr wrap="none" rtlCol="0">
              <a:spAutoFit/>
            </a:bodyPr>
            <a:lstStyle/>
            <a:p>
              <a:r>
                <a:rPr lang="en-US" dirty="0" smtClean="0"/>
                <a:t>Perform change X</a:t>
              </a:r>
              <a:endParaRPr lang="en-US" dirty="0"/>
            </a:p>
          </p:txBody>
        </p:sp>
        <p:sp>
          <p:nvSpPr>
            <p:cNvPr id="17" name="TextBox 16"/>
            <p:cNvSpPr txBox="1"/>
            <p:nvPr/>
          </p:nvSpPr>
          <p:spPr>
            <a:xfrm>
              <a:off x="3657600" y="4191000"/>
              <a:ext cx="2209800" cy="369332"/>
            </a:xfrm>
            <a:prstGeom prst="rect">
              <a:avLst/>
            </a:prstGeom>
            <a:noFill/>
          </p:spPr>
          <p:txBody>
            <a:bodyPr wrap="square" rtlCol="0">
              <a:spAutoFit/>
            </a:bodyPr>
            <a:lstStyle/>
            <a:p>
              <a:r>
                <a:rPr lang="en-US" dirty="0" smtClean="0"/>
                <a:t>Perform change Y</a:t>
              </a:r>
              <a:endParaRPr lang="en-US" dirty="0"/>
            </a:p>
          </p:txBody>
        </p:sp>
        <p:cxnSp>
          <p:nvCxnSpPr>
            <p:cNvPr id="19" name="Straight Arrow Connector 18"/>
            <p:cNvCxnSpPr/>
            <p:nvPr/>
          </p:nvCxnSpPr>
          <p:spPr>
            <a:xfrm>
              <a:off x="5638800" y="4418012"/>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5638800" y="3960812"/>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Chunk Locations.</a:t>
            </a:r>
            <a:endParaRPr lang="en-US" dirty="0"/>
          </a:p>
        </p:txBody>
      </p:sp>
      <p:sp>
        <p:nvSpPr>
          <p:cNvPr id="3" name="Content Placeholder 2"/>
          <p:cNvSpPr>
            <a:spLocks noGrp="1"/>
          </p:cNvSpPr>
          <p:nvPr>
            <p:ph idx="1"/>
          </p:nvPr>
        </p:nvSpPr>
        <p:spPr/>
        <p:txBody>
          <a:bodyPr/>
          <a:lstStyle/>
          <a:p>
            <a:r>
              <a:rPr lang="en-US" dirty="0" smtClean="0"/>
              <a:t>Master does not keep a persistent record of what chunkservers have a replica of a given chunk.</a:t>
            </a:r>
          </a:p>
          <a:p>
            <a:r>
              <a:rPr lang="en-US" dirty="0" smtClean="0"/>
              <a:t>Instead they always poll this information at startup</a:t>
            </a:r>
          </a:p>
          <a:p>
            <a:r>
              <a:rPr lang="en-US" dirty="0" smtClean="0"/>
              <a:t>The information is kept updated by periodically polling for this information.</a:t>
            </a:r>
          </a:p>
          <a:p>
            <a:r>
              <a:rPr lang="en-US" dirty="0" smtClean="0"/>
              <a:t>Why? Easier to maintain the information this way. Chunkservers will often join, leave, change names, fail restart , etc…</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GFS Master</a:t>
            </a:r>
            <a:endParaRPr lang="en-US" dirty="0"/>
          </a:p>
        </p:txBody>
      </p:sp>
      <p:sp>
        <p:nvSpPr>
          <p:cNvPr id="3" name="Content Placeholder 2"/>
          <p:cNvSpPr>
            <a:spLocks noGrp="1"/>
          </p:cNvSpPr>
          <p:nvPr>
            <p:ph idx="1"/>
          </p:nvPr>
        </p:nvSpPr>
        <p:spPr/>
        <p:txBody>
          <a:bodyPr>
            <a:normAutofit/>
          </a:bodyPr>
          <a:lstStyle/>
          <a:p>
            <a:r>
              <a:rPr lang="en-US" dirty="0" smtClean="0"/>
              <a:t>Periodic scans in the background are made in order to keep the information up to date</a:t>
            </a:r>
          </a:p>
          <a:p>
            <a:r>
              <a:rPr lang="en-US" dirty="0" smtClean="0"/>
              <a:t>Controls System-Wide activities. </a:t>
            </a:r>
          </a:p>
          <a:p>
            <a:pPr lvl="1"/>
            <a:r>
              <a:rPr lang="en-US" u="sng" dirty="0" smtClean="0"/>
              <a:t>Chunk lease management</a:t>
            </a:r>
            <a:r>
              <a:rPr lang="en-US" dirty="0" smtClean="0"/>
              <a:t> -- Writing to files.</a:t>
            </a:r>
          </a:p>
          <a:p>
            <a:pPr lvl="1"/>
            <a:r>
              <a:rPr lang="en-US" u="sng" dirty="0" smtClean="0"/>
              <a:t>Chunk garbage collection</a:t>
            </a:r>
            <a:r>
              <a:rPr lang="en-US" dirty="0" smtClean="0"/>
              <a:t> -- Deleting files</a:t>
            </a:r>
          </a:p>
          <a:p>
            <a:pPr lvl="1"/>
            <a:r>
              <a:rPr lang="en-US" dirty="0" smtClean="0"/>
              <a:t>Re-replication in the presence of chunkserver failures.</a:t>
            </a:r>
          </a:p>
          <a:p>
            <a:pPr lvl="1"/>
            <a:r>
              <a:rPr lang="en-US" dirty="0" smtClean="0"/>
              <a:t>Chunk migration to balance load and disk space.</a:t>
            </a:r>
          </a:p>
          <a:p>
            <a:pPr lvl="1"/>
            <a:r>
              <a:rPr lang="en-US" dirty="0" smtClean="0"/>
              <a:t>Finding Stale Replica -- Collecting chunkservers’ state</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Distributed Filesystems</a:t>
            </a:r>
          </a:p>
          <a:p>
            <a:r>
              <a:rPr lang="en-US" dirty="0" smtClean="0"/>
              <a:t>Motivation</a:t>
            </a:r>
          </a:p>
          <a:p>
            <a:r>
              <a:rPr lang="en-US" dirty="0" smtClean="0"/>
              <a:t>Google Filesystem Architecture</a:t>
            </a:r>
          </a:p>
          <a:p>
            <a:pPr lvl="1"/>
            <a:r>
              <a:rPr lang="en-US" dirty="0" smtClean="0"/>
              <a:t>Chunkservers</a:t>
            </a:r>
          </a:p>
          <a:p>
            <a:pPr lvl="1"/>
            <a:r>
              <a:rPr lang="en-US" dirty="0" smtClean="0"/>
              <a:t>Master</a:t>
            </a:r>
          </a:p>
          <a:p>
            <a:r>
              <a:rPr lang="en-US" dirty="0" smtClean="0">
                <a:solidFill>
                  <a:srgbClr val="FF0000"/>
                </a:solidFill>
              </a:rPr>
              <a:t>Consistency Model</a:t>
            </a:r>
          </a:p>
          <a:p>
            <a:r>
              <a:rPr lang="en-US" dirty="0" smtClean="0"/>
              <a:t>File Mutation</a:t>
            </a:r>
          </a:p>
          <a:p>
            <a:r>
              <a:rPr lang="en-US" dirty="0" smtClean="0"/>
              <a:t>Garbage Collection</a:t>
            </a:r>
            <a:endParaRPr lang="en-US" b="1"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Consistency Model .:.</a:t>
            </a:r>
            <a:br>
              <a:rPr lang="en-US" dirty="0" smtClean="0"/>
            </a:br>
            <a:r>
              <a:rPr lang="en-US" dirty="0" smtClean="0"/>
              <a:t>3 Different States.</a:t>
            </a:r>
            <a:endParaRPr lang="en-US" dirty="0"/>
          </a:p>
        </p:txBody>
      </p:sp>
      <p:grpSp>
        <p:nvGrpSpPr>
          <p:cNvPr id="3" name="Group 79"/>
          <p:cNvGrpSpPr/>
          <p:nvPr/>
        </p:nvGrpSpPr>
        <p:grpSpPr>
          <a:xfrm>
            <a:off x="685800" y="2057400"/>
            <a:ext cx="7696200" cy="4343400"/>
            <a:chOff x="762000" y="2057400"/>
            <a:chExt cx="7696200" cy="4343400"/>
          </a:xfrm>
        </p:grpSpPr>
        <p:graphicFrame>
          <p:nvGraphicFramePr>
            <p:cNvPr id="57" name="Diagram 56"/>
            <p:cNvGraphicFramePr/>
            <p:nvPr/>
          </p:nvGraphicFramePr>
          <p:xfrm>
            <a:off x="762000" y="2362200"/>
            <a:ext cx="769620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8" name="TextBox 77"/>
            <p:cNvSpPr txBox="1"/>
            <p:nvPr/>
          </p:nvSpPr>
          <p:spPr>
            <a:xfrm>
              <a:off x="2105420" y="2069068"/>
              <a:ext cx="1094980" cy="369332"/>
            </a:xfrm>
            <a:prstGeom prst="rect">
              <a:avLst/>
            </a:prstGeom>
            <a:noFill/>
          </p:spPr>
          <p:txBody>
            <a:bodyPr wrap="none" rtlCol="0">
              <a:spAutoFit/>
            </a:bodyPr>
            <a:lstStyle/>
            <a:p>
              <a:r>
                <a:rPr lang="en-US" dirty="0" smtClean="0"/>
                <a:t>Intended</a:t>
              </a:r>
              <a:endParaRPr lang="en-US" dirty="0"/>
            </a:p>
          </p:txBody>
        </p:sp>
        <p:sp>
          <p:nvSpPr>
            <p:cNvPr id="79" name="TextBox 78"/>
            <p:cNvSpPr txBox="1"/>
            <p:nvPr/>
          </p:nvSpPr>
          <p:spPr>
            <a:xfrm>
              <a:off x="5698786" y="2057400"/>
              <a:ext cx="1006814" cy="369332"/>
            </a:xfrm>
            <a:prstGeom prst="rect">
              <a:avLst/>
            </a:prstGeom>
            <a:noFill/>
          </p:spPr>
          <p:txBody>
            <a:bodyPr wrap="none" rtlCol="0">
              <a:spAutoFit/>
            </a:bodyPr>
            <a:lstStyle/>
            <a:p>
              <a:r>
                <a:rPr lang="en-US" dirty="0" smtClean="0"/>
                <a:t>Replicas</a:t>
              </a:r>
              <a:endParaRPr lang="en-US" dirty="0"/>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Consistency Model</a:t>
            </a:r>
            <a:endParaRPr lang="en-US" dirty="0"/>
          </a:p>
        </p:txBody>
      </p:sp>
      <p:sp>
        <p:nvSpPr>
          <p:cNvPr id="3" name="Content Placeholder 2"/>
          <p:cNvSpPr>
            <a:spLocks noGrp="1"/>
          </p:cNvSpPr>
          <p:nvPr>
            <p:ph idx="1"/>
          </p:nvPr>
        </p:nvSpPr>
        <p:spPr/>
        <p:txBody>
          <a:bodyPr/>
          <a:lstStyle/>
          <a:p>
            <a:r>
              <a:rPr lang="en-US" dirty="0" smtClean="0"/>
              <a:t>File namespace mutations (e.g., file creation) are kept atomic. (locking guarantees atomicity and correctness, and the operation log defines the correct order).</a:t>
            </a:r>
          </a:p>
          <a:p>
            <a:r>
              <a:rPr lang="en-US" dirty="0" smtClean="0"/>
              <a:t>Data operations in the chunkservers can have the 3 different region states after a file region is modified.</a:t>
            </a:r>
          </a:p>
          <a:p>
            <a:endParaRPr lang="en-US" dirty="0"/>
          </a:p>
        </p:txBody>
      </p:sp>
      <p:pic>
        <p:nvPicPr>
          <p:cNvPr id="4" name="Picture 2"/>
          <p:cNvPicPr>
            <a:picLocks noChangeAspect="1" noChangeArrowheads="1"/>
          </p:cNvPicPr>
          <p:nvPr/>
        </p:nvPicPr>
        <p:blipFill>
          <a:blip r:embed="rId2"/>
          <a:srcRect/>
          <a:stretch>
            <a:fillRect/>
          </a:stretch>
        </p:blipFill>
        <p:spPr bwMode="auto">
          <a:xfrm>
            <a:off x="2362200" y="4038600"/>
            <a:ext cx="6019800" cy="250513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solidFill>
                  <a:srgbClr val="FF0000"/>
                </a:solidFill>
              </a:rPr>
              <a:t>Distributed Filesystems</a:t>
            </a:r>
          </a:p>
          <a:p>
            <a:r>
              <a:rPr lang="en-US" dirty="0" smtClean="0"/>
              <a:t>Motivation</a:t>
            </a:r>
          </a:p>
          <a:p>
            <a:r>
              <a:rPr lang="en-US" dirty="0" smtClean="0"/>
              <a:t>Google Filesystem Architecture</a:t>
            </a:r>
          </a:p>
          <a:p>
            <a:pPr lvl="1"/>
            <a:r>
              <a:rPr lang="en-US" dirty="0" smtClean="0"/>
              <a:t>Chunkservers</a:t>
            </a:r>
          </a:p>
          <a:p>
            <a:pPr lvl="1"/>
            <a:r>
              <a:rPr lang="en-US" dirty="0" smtClean="0"/>
              <a:t>Master</a:t>
            </a:r>
          </a:p>
          <a:p>
            <a:r>
              <a:rPr lang="en-US" dirty="0" smtClean="0"/>
              <a:t>Consistency Model</a:t>
            </a:r>
          </a:p>
          <a:p>
            <a:r>
              <a:rPr lang="en-US" dirty="0" smtClean="0"/>
              <a:t>File Mutation</a:t>
            </a:r>
          </a:p>
          <a:p>
            <a:r>
              <a:rPr lang="en-US" dirty="0" smtClean="0"/>
              <a:t>Garbage Collection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Implications for GFS Applications</a:t>
            </a:r>
            <a:endParaRPr lang="en-US" dirty="0"/>
          </a:p>
        </p:txBody>
      </p:sp>
      <p:sp>
        <p:nvSpPr>
          <p:cNvPr id="3" name="Content Placeholder 2"/>
          <p:cNvSpPr>
            <a:spLocks noGrp="1"/>
          </p:cNvSpPr>
          <p:nvPr>
            <p:ph idx="1"/>
          </p:nvPr>
        </p:nvSpPr>
        <p:spPr/>
        <p:txBody>
          <a:bodyPr/>
          <a:lstStyle/>
          <a:p>
            <a:r>
              <a:rPr lang="en-US" dirty="0" smtClean="0"/>
              <a:t>GFS applications can accommodate the relaxed consistency model with a few simple techniques already needed for other purposes: </a:t>
            </a:r>
          </a:p>
          <a:p>
            <a:r>
              <a:rPr lang="en-US" dirty="0" smtClean="0"/>
              <a:t>Self-validating (checksums)</a:t>
            </a:r>
          </a:p>
          <a:p>
            <a:r>
              <a:rPr lang="en-US" dirty="0" smtClean="0"/>
              <a:t>Self-identifying records (for duplicates).</a:t>
            </a:r>
          </a:p>
          <a:p>
            <a:r>
              <a:rPr lang="en-US" dirty="0" smtClean="0"/>
              <a:t>Relying on appends rather than overwrites</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Distributed Filesystems</a:t>
            </a:r>
          </a:p>
          <a:p>
            <a:r>
              <a:rPr lang="en-US" dirty="0" smtClean="0"/>
              <a:t>Motivation</a:t>
            </a:r>
          </a:p>
          <a:p>
            <a:r>
              <a:rPr lang="en-US" dirty="0" smtClean="0"/>
              <a:t>Google Filesystem Architecture</a:t>
            </a:r>
          </a:p>
          <a:p>
            <a:pPr lvl="1"/>
            <a:r>
              <a:rPr lang="en-US" dirty="0" smtClean="0"/>
              <a:t>Chunkservers</a:t>
            </a:r>
          </a:p>
          <a:p>
            <a:pPr lvl="1"/>
            <a:r>
              <a:rPr lang="en-US" dirty="0" smtClean="0"/>
              <a:t>Master</a:t>
            </a:r>
          </a:p>
          <a:p>
            <a:r>
              <a:rPr lang="en-US" dirty="0" smtClean="0"/>
              <a:t>Consistency Model</a:t>
            </a:r>
          </a:p>
          <a:p>
            <a:r>
              <a:rPr lang="en-US" dirty="0" smtClean="0">
                <a:solidFill>
                  <a:srgbClr val="FF0000"/>
                </a:solidFill>
              </a:rPr>
              <a:t>File Mutation</a:t>
            </a:r>
          </a:p>
          <a:p>
            <a:r>
              <a:rPr lang="en-US" dirty="0" smtClean="0"/>
              <a:t>Garbage Collection</a:t>
            </a:r>
            <a:endParaRPr lang="en-US" b="1"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Leases and Mutation Order</a:t>
            </a:r>
            <a:endParaRPr lang="en-US" dirty="0"/>
          </a:p>
        </p:txBody>
      </p:sp>
      <p:sp>
        <p:nvSpPr>
          <p:cNvPr id="4" name="Content Placeholder 3"/>
          <p:cNvSpPr>
            <a:spLocks noGrp="1"/>
          </p:cNvSpPr>
          <p:nvPr>
            <p:ph idx="1"/>
          </p:nvPr>
        </p:nvSpPr>
        <p:spPr/>
        <p:txBody>
          <a:bodyPr/>
          <a:lstStyle/>
          <a:p>
            <a:r>
              <a:rPr lang="en-US" dirty="0" smtClean="0"/>
              <a:t>Mutation is an operation that changes the contents or metadata of a chunk. </a:t>
            </a:r>
          </a:p>
          <a:p>
            <a:r>
              <a:rPr lang="en-US" dirty="0" smtClean="0"/>
              <a:t>Write operations must be performed at all the chunk’s replicas.</a:t>
            </a:r>
          </a:p>
          <a:p>
            <a:r>
              <a:rPr lang="en-US" dirty="0" smtClean="0"/>
              <a:t>The master grants lease to one of the replicas, which is promoted as primary copy.</a:t>
            </a:r>
          </a:p>
          <a:p>
            <a:r>
              <a:rPr lang="en-US" dirty="0" smtClean="0"/>
              <a:t>The primary picks a serial order for all mutations</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perform a mutation.</a:t>
            </a:r>
            <a:endParaRPr lang="en-US" dirty="0"/>
          </a:p>
        </p:txBody>
      </p:sp>
      <p:graphicFrame>
        <p:nvGraphicFramePr>
          <p:cNvPr id="4" name="Content Placeholder 3"/>
          <p:cNvGraphicFramePr>
            <a:graphicFrameLocks noGrp="1"/>
          </p:cNvGraphicFramePr>
          <p:nvPr>
            <p:ph idx="1"/>
          </p:nvPr>
        </p:nvGraphicFramePr>
        <p:xfrm>
          <a:off x="457200" y="1935480"/>
          <a:ext cx="8229600" cy="43891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Leases and Mutation Order</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2237193" y="1935163"/>
            <a:ext cx="4669614" cy="43894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perform a mutation.</a:t>
            </a:r>
            <a:endParaRPr lang="en-US" dirty="0"/>
          </a:p>
        </p:txBody>
      </p:sp>
      <p:graphicFrame>
        <p:nvGraphicFramePr>
          <p:cNvPr id="4" name="Content Placeholder 3"/>
          <p:cNvGraphicFramePr>
            <a:graphicFrameLocks noGrp="1"/>
          </p:cNvGraphicFramePr>
          <p:nvPr>
            <p:ph idx="1"/>
          </p:nvPr>
        </p:nvGraphicFramePr>
        <p:xfrm>
          <a:off x="457200" y="1935480"/>
          <a:ext cx="8229600" cy="43891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Leases and Mutation Order</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2237193" y="1935163"/>
            <a:ext cx="4669614" cy="43894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perform a mutation.</a:t>
            </a:r>
            <a:endParaRPr lang="en-US" dirty="0"/>
          </a:p>
        </p:txBody>
      </p:sp>
      <p:graphicFrame>
        <p:nvGraphicFramePr>
          <p:cNvPr id="5" name="Content Placeholder 4"/>
          <p:cNvGraphicFramePr>
            <a:graphicFrameLocks noGrp="1"/>
          </p:cNvGraphicFramePr>
          <p:nvPr>
            <p:ph idx="1"/>
          </p:nvPr>
        </p:nvGraphicFramePr>
        <p:xfrm>
          <a:off x="457200" y="1935480"/>
          <a:ext cx="8229600" cy="43891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Leases and Mutation Order</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2237193" y="1935163"/>
            <a:ext cx="4669614" cy="43894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Atomic Record Appends</a:t>
            </a:r>
            <a:endParaRPr lang="en-US" dirty="0"/>
          </a:p>
        </p:txBody>
      </p:sp>
      <p:sp>
        <p:nvSpPr>
          <p:cNvPr id="3" name="Content Placeholder 2"/>
          <p:cNvSpPr>
            <a:spLocks noGrp="1"/>
          </p:cNvSpPr>
          <p:nvPr>
            <p:ph idx="1"/>
          </p:nvPr>
        </p:nvSpPr>
        <p:spPr/>
        <p:txBody>
          <a:bodyPr/>
          <a:lstStyle/>
          <a:p>
            <a:r>
              <a:rPr lang="en-US" dirty="0" smtClean="0"/>
              <a:t>In write operations the client specifies the offset</a:t>
            </a:r>
          </a:p>
          <a:p>
            <a:r>
              <a:rPr lang="en-US" dirty="0" smtClean="0"/>
              <a:t>In this operation GFS chooses the offset.</a:t>
            </a:r>
          </a:p>
          <a:p>
            <a:r>
              <a:rPr lang="en-US" dirty="0" smtClean="0"/>
              <a:t>GFS will append a record at least once atomically.</a:t>
            </a:r>
          </a:p>
          <a:p>
            <a:r>
              <a:rPr lang="en-US" dirty="0" smtClean="0"/>
              <a:t>It does the same function as O_APPEND mode in Unix except it handles the race conditions when there are multiple writers.</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US" dirty="0" smtClean="0"/>
              <a:t>Distributed File system</a:t>
            </a:r>
            <a:endParaRPr lang="en-US" dirty="0"/>
          </a:p>
        </p:txBody>
      </p:sp>
      <p:sp>
        <p:nvSpPr>
          <p:cNvPr id="16" name="Content Placeholder 15"/>
          <p:cNvSpPr>
            <a:spLocks noGrp="1"/>
          </p:cNvSpPr>
          <p:nvPr>
            <p:ph idx="1"/>
          </p:nvPr>
        </p:nvSpPr>
        <p:spPr/>
        <p:txBody>
          <a:bodyPr>
            <a:normAutofit lnSpcReduction="10000"/>
          </a:bodyPr>
          <a:lstStyle/>
          <a:p>
            <a:r>
              <a:rPr lang="en-US" dirty="0" smtClean="0"/>
              <a:t>The Google Filesystem is a Distributed filesystem.</a:t>
            </a:r>
          </a:p>
          <a:p>
            <a:r>
              <a:rPr lang="en-US" dirty="0" smtClean="0"/>
              <a:t>Allow access to files from multiple hosts shared via a computer network.</a:t>
            </a:r>
          </a:p>
          <a:p>
            <a:r>
              <a:rPr lang="en-US" dirty="0" smtClean="0"/>
              <a:t>Provides an API that allows it to be accessible over the network.</a:t>
            </a:r>
          </a:p>
          <a:p>
            <a:r>
              <a:rPr lang="en-US" dirty="0" smtClean="0"/>
              <a:t>They are layered on top of other </a:t>
            </a:r>
            <a:r>
              <a:rPr lang="en-US" dirty="0" err="1" smtClean="0"/>
              <a:t>filesystems</a:t>
            </a:r>
            <a:r>
              <a:rPr lang="en-US" dirty="0" smtClean="0"/>
              <a:t>.</a:t>
            </a:r>
          </a:p>
          <a:p>
            <a:r>
              <a:rPr lang="en-US" dirty="0" smtClean="0"/>
              <a:t>Distributed </a:t>
            </a:r>
            <a:r>
              <a:rPr lang="en-US" dirty="0" err="1" smtClean="0"/>
              <a:t>filesystems</a:t>
            </a:r>
            <a:r>
              <a:rPr lang="en-US" dirty="0" smtClean="0"/>
              <a:t> are not concerned with how the data is actually stored.</a:t>
            </a:r>
          </a:p>
          <a:p>
            <a:r>
              <a:rPr lang="en-US" dirty="0" smtClean="0"/>
              <a:t>They are more concerned with things such as concurrent access to files and replication of data.</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Distributed Filesystems</a:t>
            </a:r>
          </a:p>
          <a:p>
            <a:r>
              <a:rPr lang="en-US" dirty="0" smtClean="0"/>
              <a:t>Motivation</a:t>
            </a:r>
          </a:p>
          <a:p>
            <a:r>
              <a:rPr lang="en-US" dirty="0" smtClean="0"/>
              <a:t>Google Filesystem Architecture</a:t>
            </a:r>
          </a:p>
          <a:p>
            <a:pPr lvl="1"/>
            <a:r>
              <a:rPr lang="en-US" dirty="0" smtClean="0"/>
              <a:t>Chunkservers</a:t>
            </a:r>
          </a:p>
          <a:p>
            <a:pPr lvl="1"/>
            <a:r>
              <a:rPr lang="en-US" dirty="0" smtClean="0"/>
              <a:t>Master</a:t>
            </a:r>
          </a:p>
          <a:p>
            <a:r>
              <a:rPr lang="en-US" dirty="0" smtClean="0"/>
              <a:t>Consistency Model</a:t>
            </a:r>
          </a:p>
          <a:p>
            <a:r>
              <a:rPr lang="en-US" dirty="0" smtClean="0"/>
              <a:t>File Mutation</a:t>
            </a:r>
          </a:p>
          <a:p>
            <a:r>
              <a:rPr lang="en-US" dirty="0" smtClean="0">
                <a:solidFill>
                  <a:srgbClr val="FF0000"/>
                </a:solidFill>
              </a:rPr>
              <a:t>Garbage Collection</a:t>
            </a:r>
            <a:endParaRPr lang="en-US" b="1" dirty="0" smtClean="0">
              <a:solidFill>
                <a:srgbClr val="FF0000"/>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Garbage collection</a:t>
            </a:r>
            <a:endParaRPr lang="en-US" dirty="0"/>
          </a:p>
        </p:txBody>
      </p:sp>
      <p:sp>
        <p:nvSpPr>
          <p:cNvPr id="3" name="Content Placeholder 2"/>
          <p:cNvSpPr>
            <a:spLocks noGrp="1"/>
          </p:cNvSpPr>
          <p:nvPr>
            <p:ph idx="1"/>
          </p:nvPr>
        </p:nvSpPr>
        <p:spPr>
          <a:xfrm>
            <a:off x="457200" y="1935480"/>
            <a:ext cx="8229600" cy="4389120"/>
          </a:xfrm>
        </p:spPr>
        <p:txBody>
          <a:bodyPr>
            <a:normAutofit fontScale="92500" lnSpcReduction="10000"/>
          </a:bodyPr>
          <a:lstStyle/>
          <a:p>
            <a:r>
              <a:rPr lang="en-US" dirty="0" smtClean="0"/>
              <a:t>When a file is deleted GFS does not remove it from the filesystem immediately, it renames it to a hidden name and gives it a timestamp.</a:t>
            </a:r>
          </a:p>
          <a:p>
            <a:r>
              <a:rPr lang="en-US" dirty="0" smtClean="0"/>
              <a:t>During the master’s scan of the filesystem namespace, it removes files that have been renamed and are at least 3 days old (interval is configurable).</a:t>
            </a:r>
          </a:p>
          <a:p>
            <a:r>
              <a:rPr lang="en-US" dirty="0" smtClean="0"/>
              <a:t>This erases the metadata associated to those chunks, and the chunks become orphaned.</a:t>
            </a:r>
          </a:p>
          <a:p>
            <a:r>
              <a:rPr lang="en-US" dirty="0" smtClean="0"/>
              <a:t>To identify this chunks the master server sends a requests a list of chunks from a chunkserver, and responds with a list of chunks that are not associated to any file.</a:t>
            </a:r>
          </a:p>
          <a:p>
            <a:r>
              <a:rPr lang="en-US" dirty="0" smtClean="0"/>
              <a:t>The chunkserver then is free to delete those chunks.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Master Operation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Namespace Management</a:t>
            </a:r>
          </a:p>
          <a:p>
            <a:pPr lvl="1"/>
            <a:r>
              <a:rPr lang="en-US" dirty="0" smtClean="0"/>
              <a:t>Unlike many traditional file systems, GFS does not have a per-directory data structure that lists all the files in that directory. </a:t>
            </a:r>
          </a:p>
          <a:p>
            <a:pPr lvl="1"/>
            <a:r>
              <a:rPr lang="en-US" dirty="0" smtClean="0"/>
              <a:t>It logically represents its namespace as a lookup table mapping full pathnames to metadata.</a:t>
            </a:r>
          </a:p>
          <a:p>
            <a:pPr lvl="1"/>
            <a:r>
              <a:rPr lang="en-US" dirty="0" smtClean="0"/>
              <a:t>Uses prefix Compression.</a:t>
            </a:r>
          </a:p>
          <a:p>
            <a:r>
              <a:rPr lang="en-US" dirty="0" smtClean="0"/>
              <a:t>Locking</a:t>
            </a:r>
          </a:p>
          <a:p>
            <a:pPr lvl="1"/>
            <a:r>
              <a:rPr lang="en-US" dirty="0" smtClean="0"/>
              <a:t>Each node in the namespace tree (either an absolute file name or an absolute directory name) has an associated read-write lock</a:t>
            </a:r>
          </a:p>
          <a:p>
            <a:pPr lvl="1"/>
            <a:r>
              <a:rPr lang="en-US" dirty="0" smtClean="0"/>
              <a:t>File creation does not require a write lock on the parent directory because there is no “directory”.</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short example.</a:t>
            </a:r>
            <a:endParaRPr lang="en-US" dirty="0"/>
          </a:p>
        </p:txBody>
      </p:sp>
      <p:sp>
        <p:nvSpPr>
          <p:cNvPr id="3" name="Content Placeholder 2"/>
          <p:cNvSpPr>
            <a:spLocks noGrp="1"/>
          </p:cNvSpPr>
          <p:nvPr>
            <p:ph idx="1"/>
          </p:nvPr>
        </p:nvSpPr>
        <p:spPr/>
        <p:txBody>
          <a:bodyPr/>
          <a:lstStyle/>
          <a:p>
            <a:r>
              <a:rPr lang="en-US" dirty="0" smtClean="0"/>
              <a:t>Create file /home/user/</a:t>
            </a:r>
            <a:r>
              <a:rPr lang="en-US" dirty="0" err="1" smtClean="0"/>
              <a:t>foo</a:t>
            </a:r>
            <a:endParaRPr lang="en-US" dirty="0" smtClean="0"/>
          </a:p>
          <a:p>
            <a:r>
              <a:rPr lang="en-US" dirty="0" smtClean="0"/>
              <a:t>Create file /home/user/</a:t>
            </a:r>
            <a:r>
              <a:rPr lang="en-US" dirty="0" err="1" smtClean="0"/>
              <a:t>baz</a:t>
            </a:r>
            <a:r>
              <a:rPr lang="en-US" dirty="0" smtClean="0"/>
              <a:t>.</a:t>
            </a:r>
          </a:p>
          <a:p>
            <a:pPr lvl="1"/>
            <a:r>
              <a:rPr lang="en-US" dirty="0" smtClean="0"/>
              <a:t>Acquire read lock on /home</a:t>
            </a:r>
          </a:p>
          <a:p>
            <a:pPr lvl="1"/>
            <a:r>
              <a:rPr lang="en-US" dirty="0" smtClean="0"/>
              <a:t>Acquire read lock on /home/user</a:t>
            </a:r>
          </a:p>
          <a:p>
            <a:pPr lvl="1"/>
            <a:r>
              <a:rPr lang="en-US" dirty="0" smtClean="0"/>
              <a:t>Acquire write lock on /home/user/</a:t>
            </a:r>
            <a:r>
              <a:rPr lang="en-US" dirty="0" err="1" smtClean="0"/>
              <a:t>foo</a:t>
            </a:r>
            <a:endParaRPr lang="en-US" dirty="0" smtClean="0"/>
          </a:p>
          <a:p>
            <a:pPr lvl="1"/>
            <a:r>
              <a:rPr lang="en-US" dirty="0" smtClean="0"/>
              <a:t>Acquire write lock on /home/user/</a:t>
            </a:r>
            <a:r>
              <a:rPr lang="en-US" dirty="0" err="1" smtClean="0"/>
              <a:t>baz</a:t>
            </a:r>
            <a:endParaRPr lang="en-US" dirty="0" smtClean="0"/>
          </a:p>
          <a:p>
            <a:endParaRPr lang="en-US" dirty="0" smtClean="0"/>
          </a:p>
          <a:p>
            <a:endParaRPr lang="en-US" dirty="0" smtClean="0"/>
          </a:p>
          <a:p>
            <a:endParaRPr lang="en-US" dirty="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Master Operation</a:t>
            </a:r>
            <a:br>
              <a:rPr lang="en-US" dirty="0" smtClean="0"/>
            </a:br>
            <a:endParaRPr lang="en-US" dirty="0"/>
          </a:p>
        </p:txBody>
      </p:sp>
      <p:sp>
        <p:nvSpPr>
          <p:cNvPr id="3" name="Content Placeholder 2"/>
          <p:cNvSpPr>
            <a:spLocks noGrp="1"/>
          </p:cNvSpPr>
          <p:nvPr>
            <p:ph idx="1"/>
          </p:nvPr>
        </p:nvSpPr>
        <p:spPr>
          <a:xfrm>
            <a:off x="457200" y="1447800"/>
            <a:ext cx="8229600" cy="4876800"/>
          </a:xfrm>
        </p:spPr>
        <p:txBody>
          <a:bodyPr>
            <a:normAutofit fontScale="92500" lnSpcReduction="10000"/>
          </a:bodyPr>
          <a:lstStyle/>
          <a:p>
            <a:r>
              <a:rPr lang="en-US" u="sng" dirty="0" smtClean="0"/>
              <a:t>Creation:</a:t>
            </a:r>
            <a:r>
              <a:rPr lang="en-US" dirty="0" smtClean="0"/>
              <a:t> When the master machine creates a new chunk it chooses where to place the initially empty replicas. It takes 3 things into consideration:</a:t>
            </a:r>
          </a:p>
          <a:p>
            <a:pPr lvl="1"/>
            <a:r>
              <a:rPr lang="en-US" dirty="0" smtClean="0"/>
              <a:t>Chunkservers with below-average disk space utilization</a:t>
            </a:r>
          </a:p>
          <a:p>
            <a:pPr lvl="1"/>
            <a:r>
              <a:rPr lang="en-US" dirty="0" smtClean="0"/>
              <a:t>We want to limit the number of “recent” creations on each chunkserver.</a:t>
            </a:r>
          </a:p>
          <a:p>
            <a:pPr lvl="1"/>
            <a:r>
              <a:rPr lang="en-US" dirty="0" smtClean="0"/>
              <a:t>Spread replicas of a chunk across racks.</a:t>
            </a:r>
          </a:p>
          <a:p>
            <a:r>
              <a:rPr lang="en-US" u="sng" dirty="0" smtClean="0"/>
              <a:t>Re-replication</a:t>
            </a:r>
            <a:r>
              <a:rPr lang="en-US" dirty="0" smtClean="0"/>
              <a:t>: This is done when the number of available replicas falls below a user-specified goal.</a:t>
            </a:r>
          </a:p>
          <a:p>
            <a:pPr lvl="1"/>
            <a:r>
              <a:rPr lang="en-US" dirty="0" smtClean="0"/>
              <a:t>Highest priority given to chunks blocking client progress</a:t>
            </a:r>
          </a:p>
          <a:p>
            <a:r>
              <a:rPr lang="en-US" u="sng" dirty="0" smtClean="0"/>
              <a:t>Rebalancing:</a:t>
            </a:r>
            <a:r>
              <a:rPr lang="en-US" dirty="0" smtClean="0"/>
              <a:t> The master rebalances replicas periodically: it examines the current replica distribution and moves replicas for better disks pace and load balancing.</a:t>
            </a:r>
          </a:p>
          <a:p>
            <a:endParaRPr lang="en-US" dirty="0" smtClean="0"/>
          </a:p>
          <a:p>
            <a:pPr lvl="1"/>
            <a:endParaRPr lang="en-US" dirty="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Sanjay </a:t>
            </a:r>
            <a:r>
              <a:rPr lang="en-US" dirty="0" err="1" smtClean="0"/>
              <a:t>Ghemawat</a:t>
            </a:r>
            <a:r>
              <a:rPr lang="en-US" dirty="0" smtClean="0"/>
              <a:t>, Howard </a:t>
            </a:r>
            <a:r>
              <a:rPr lang="en-US" dirty="0" err="1" smtClean="0"/>
              <a:t>Gobioff</a:t>
            </a:r>
            <a:r>
              <a:rPr lang="en-US" dirty="0" smtClean="0"/>
              <a:t>, and Shun-</a:t>
            </a:r>
            <a:r>
              <a:rPr lang="en-US" dirty="0" err="1" smtClean="0"/>
              <a:t>Tak</a:t>
            </a:r>
            <a:r>
              <a:rPr lang="en-US" dirty="0" smtClean="0"/>
              <a:t> Leung. </a:t>
            </a:r>
            <a:r>
              <a:rPr lang="en-US" dirty="0" smtClean="0">
                <a:hlinkClick r:id="rId2"/>
              </a:rPr>
              <a:t>The Google file system</a:t>
            </a:r>
            <a:r>
              <a:rPr lang="en-US" dirty="0" smtClean="0"/>
              <a:t>. In </a:t>
            </a:r>
            <a:r>
              <a:rPr lang="en-US" i="1" dirty="0" smtClean="0"/>
              <a:t>19th Symposium on Operating Systems Principles</a:t>
            </a:r>
            <a:r>
              <a:rPr lang="en-US" dirty="0" smtClean="0"/>
              <a:t>, pages 29-43, Lake George, New York, 2003.</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smtClean="0"/>
              <a:t>Thank You!</a:t>
            </a:r>
            <a:endParaRPr lang="en-US" dirty="0"/>
          </a:p>
        </p:txBody>
      </p:sp>
      <p:sp>
        <p:nvSpPr>
          <p:cNvPr id="6" name="Title 3"/>
          <p:cNvSpPr txBox="1">
            <a:spLocks/>
          </p:cNvSpPr>
          <p:nvPr/>
        </p:nvSpPr>
        <p:spPr>
          <a:xfrm>
            <a:off x="533400" y="4038600"/>
            <a:ext cx="7772400" cy="1362456"/>
          </a:xfrm>
          <a:prstGeom prst="rect">
            <a:avLst/>
          </a:prstGeom>
          <a:ln>
            <a:noFill/>
          </a:ln>
        </p:spPr>
        <p:txBody>
          <a:bodyPr vert="horz" lIns="0" tIns="0" rIns="0" bIns="0" anchor="b">
            <a:noAutofit/>
            <a:scene3d>
              <a:camera prst="orthographicFront"/>
              <a:lightRig rig="freezing" dir="t">
                <a:rot lat="0" lon="0" rev="5640000"/>
              </a:lightRig>
            </a:scene3d>
            <a:sp3d prstMaterial="flat">
              <a:bevelT w="38100" h="38100"/>
            </a:sp3d>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5600" b="1" i="0" u="none" strike="noStrike" kern="1200" cap="none" spc="0" normalizeH="0" baseline="0" noProof="0" dirty="0" smtClean="0">
                <a:ln w="635">
                  <a:noFill/>
                </a:ln>
                <a:solidFill>
                  <a:schemeClr val="accent4">
                    <a:tint val="90000"/>
                    <a:satMod val="125000"/>
                  </a:schemeClr>
                </a:solidFill>
                <a:effectLst>
                  <a:outerShdw blurRad="38100" dist="25400" dir="5400000" algn="tl" rotWithShape="0">
                    <a:srgbClr val="000000">
                      <a:alpha val="43000"/>
                    </a:srgbClr>
                  </a:outerShdw>
                </a:effectLst>
                <a:uLnTx/>
                <a:uFillTx/>
                <a:latin typeface="+mj-lt"/>
                <a:ea typeface="+mj-ea"/>
                <a:cs typeface="+mj-cs"/>
              </a:rPr>
              <a:t>Questions?</a:t>
            </a:r>
            <a:endParaRPr kumimoji="0" lang="en-US" sz="5600" b="1" i="0" u="none" strike="noStrike" kern="1200" cap="none" spc="0" normalizeH="0" baseline="0" noProof="0" dirty="0">
              <a:ln w="635">
                <a:noFill/>
              </a:ln>
              <a:solidFill>
                <a:schemeClr val="accent4">
                  <a:tint val="90000"/>
                  <a:satMod val="125000"/>
                </a:schemeClr>
              </a:solidFill>
              <a:effectLst>
                <a:outerShdw blurRad="38100" dist="25400" dir="5400000" algn="tl" rotWithShape="0">
                  <a:srgbClr val="000000">
                    <a:alpha val="43000"/>
                  </a:srgbClr>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grpSp>
        <p:nvGrpSpPr>
          <p:cNvPr id="4" name="Group 3"/>
          <p:cNvGrpSpPr/>
          <p:nvPr/>
        </p:nvGrpSpPr>
        <p:grpSpPr>
          <a:xfrm>
            <a:off x="2514600" y="3276600"/>
            <a:ext cx="5638800" cy="685800"/>
            <a:chOff x="2514600" y="3276600"/>
            <a:chExt cx="5638800" cy="685800"/>
          </a:xfrm>
        </p:grpSpPr>
        <p:grpSp>
          <p:nvGrpSpPr>
            <p:cNvPr id="5" name="Group 31"/>
            <p:cNvGrpSpPr/>
            <p:nvPr/>
          </p:nvGrpSpPr>
          <p:grpSpPr>
            <a:xfrm>
              <a:off x="2514600" y="3276600"/>
              <a:ext cx="1143000" cy="685800"/>
              <a:chOff x="990600" y="2286000"/>
              <a:chExt cx="1143000" cy="685800"/>
            </a:xfrm>
          </p:grpSpPr>
          <p:sp>
            <p:nvSpPr>
              <p:cNvPr id="18" name="Rectangle 17"/>
              <p:cNvSpPr/>
              <p:nvPr/>
            </p:nvSpPr>
            <p:spPr>
              <a:xfrm>
                <a:off x="990600" y="2286000"/>
                <a:ext cx="1143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990600" y="2514600"/>
                <a:ext cx="1143000" cy="228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0" name="Rectangle 19"/>
              <p:cNvSpPr/>
              <p:nvPr/>
            </p:nvSpPr>
            <p:spPr>
              <a:xfrm>
                <a:off x="990600" y="2743200"/>
                <a:ext cx="1143000" cy="228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dirty="0"/>
              </a:p>
            </p:txBody>
          </p:sp>
        </p:grpSp>
        <p:grpSp>
          <p:nvGrpSpPr>
            <p:cNvPr id="6" name="Group 39"/>
            <p:cNvGrpSpPr/>
            <p:nvPr/>
          </p:nvGrpSpPr>
          <p:grpSpPr>
            <a:xfrm>
              <a:off x="4419600" y="3276600"/>
              <a:ext cx="1143000" cy="685800"/>
              <a:chOff x="2362200" y="3276600"/>
              <a:chExt cx="1143000" cy="685800"/>
            </a:xfrm>
          </p:grpSpPr>
          <p:sp>
            <p:nvSpPr>
              <p:cNvPr id="15" name="Rectangle 14"/>
              <p:cNvSpPr/>
              <p:nvPr/>
            </p:nvSpPr>
            <p:spPr>
              <a:xfrm>
                <a:off x="2362200" y="3505200"/>
                <a:ext cx="1143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362200" y="3276600"/>
                <a:ext cx="1143000" cy="228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 name="Rectangle 16"/>
              <p:cNvSpPr/>
              <p:nvPr/>
            </p:nvSpPr>
            <p:spPr>
              <a:xfrm>
                <a:off x="2362200" y="3733800"/>
                <a:ext cx="1143000" cy="228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dirty="0"/>
              </a:p>
            </p:txBody>
          </p:sp>
        </p:grpSp>
        <p:grpSp>
          <p:nvGrpSpPr>
            <p:cNvPr id="7" name="Group 40"/>
            <p:cNvGrpSpPr/>
            <p:nvPr/>
          </p:nvGrpSpPr>
          <p:grpSpPr>
            <a:xfrm>
              <a:off x="5715000" y="3276600"/>
              <a:ext cx="1143000" cy="685800"/>
              <a:chOff x="2362200" y="3276600"/>
              <a:chExt cx="1143000" cy="685800"/>
            </a:xfrm>
          </p:grpSpPr>
          <p:sp>
            <p:nvSpPr>
              <p:cNvPr id="12" name="Rectangle 11"/>
              <p:cNvSpPr/>
              <p:nvPr/>
            </p:nvSpPr>
            <p:spPr>
              <a:xfrm>
                <a:off x="2362200" y="3505200"/>
                <a:ext cx="1143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362200" y="3276600"/>
                <a:ext cx="1143000" cy="228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Rectangle 13"/>
              <p:cNvSpPr/>
              <p:nvPr/>
            </p:nvSpPr>
            <p:spPr>
              <a:xfrm>
                <a:off x="2362200" y="3733800"/>
                <a:ext cx="1143000" cy="228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dirty="0"/>
              </a:p>
            </p:txBody>
          </p:sp>
        </p:grpSp>
        <p:grpSp>
          <p:nvGrpSpPr>
            <p:cNvPr id="8" name="Group 44"/>
            <p:cNvGrpSpPr/>
            <p:nvPr/>
          </p:nvGrpSpPr>
          <p:grpSpPr>
            <a:xfrm>
              <a:off x="7010400" y="3276600"/>
              <a:ext cx="1143000" cy="685800"/>
              <a:chOff x="2362200" y="3276600"/>
              <a:chExt cx="1143000" cy="685800"/>
            </a:xfrm>
          </p:grpSpPr>
          <p:sp>
            <p:nvSpPr>
              <p:cNvPr id="9" name="Rectangle 8"/>
              <p:cNvSpPr/>
              <p:nvPr/>
            </p:nvSpPr>
            <p:spPr>
              <a:xfrm>
                <a:off x="2362200" y="3505200"/>
                <a:ext cx="1143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362200" y="3276600"/>
                <a:ext cx="1143000" cy="228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 name="Rectangle 10"/>
              <p:cNvSpPr/>
              <p:nvPr/>
            </p:nvSpPr>
            <p:spPr>
              <a:xfrm>
                <a:off x="2362200" y="3733800"/>
                <a:ext cx="1143000" cy="228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dirty="0"/>
              </a:p>
            </p:txBody>
          </p:sp>
        </p:grpSp>
      </p:grpSp>
      <p:grpSp>
        <p:nvGrpSpPr>
          <p:cNvPr id="21" name="Group 20"/>
          <p:cNvGrpSpPr/>
          <p:nvPr/>
        </p:nvGrpSpPr>
        <p:grpSpPr>
          <a:xfrm>
            <a:off x="2514600" y="2286000"/>
            <a:ext cx="5638800" cy="685800"/>
            <a:chOff x="2514600" y="2286000"/>
            <a:chExt cx="5638800" cy="685800"/>
          </a:xfrm>
        </p:grpSpPr>
        <p:grpSp>
          <p:nvGrpSpPr>
            <p:cNvPr id="22" name="Group 28"/>
            <p:cNvGrpSpPr/>
            <p:nvPr/>
          </p:nvGrpSpPr>
          <p:grpSpPr>
            <a:xfrm>
              <a:off x="2514600" y="2286000"/>
              <a:ext cx="1143000" cy="685800"/>
              <a:chOff x="990600" y="2286000"/>
              <a:chExt cx="1143000" cy="685800"/>
            </a:xfrm>
          </p:grpSpPr>
          <p:sp>
            <p:nvSpPr>
              <p:cNvPr id="35" name="Rectangle 20"/>
              <p:cNvSpPr/>
              <p:nvPr/>
            </p:nvSpPr>
            <p:spPr>
              <a:xfrm>
                <a:off x="990600" y="2286000"/>
                <a:ext cx="1143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21"/>
              <p:cNvSpPr/>
              <p:nvPr/>
            </p:nvSpPr>
            <p:spPr>
              <a:xfrm>
                <a:off x="990600" y="2514600"/>
                <a:ext cx="1143000" cy="228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7" name="Rectangle 22"/>
              <p:cNvSpPr/>
              <p:nvPr/>
            </p:nvSpPr>
            <p:spPr>
              <a:xfrm>
                <a:off x="990600" y="2743200"/>
                <a:ext cx="1143000" cy="228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dirty="0"/>
              </a:p>
            </p:txBody>
          </p:sp>
        </p:grpSp>
        <p:grpSp>
          <p:nvGrpSpPr>
            <p:cNvPr id="23" name="Group 29"/>
            <p:cNvGrpSpPr/>
            <p:nvPr/>
          </p:nvGrpSpPr>
          <p:grpSpPr>
            <a:xfrm>
              <a:off x="4419600" y="2286000"/>
              <a:ext cx="1143000" cy="685800"/>
              <a:chOff x="2362200" y="2286000"/>
              <a:chExt cx="1143000" cy="685800"/>
            </a:xfrm>
          </p:grpSpPr>
          <p:sp>
            <p:nvSpPr>
              <p:cNvPr id="32" name="Rectangle 31"/>
              <p:cNvSpPr/>
              <p:nvPr/>
            </p:nvSpPr>
            <p:spPr>
              <a:xfrm>
                <a:off x="2362200" y="2286000"/>
                <a:ext cx="1143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2362200" y="2514600"/>
                <a:ext cx="1143000" cy="228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4" name="Rectangle 33"/>
              <p:cNvSpPr/>
              <p:nvPr/>
            </p:nvSpPr>
            <p:spPr>
              <a:xfrm>
                <a:off x="2362200" y="2743200"/>
                <a:ext cx="1143000" cy="228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dirty="0"/>
              </a:p>
            </p:txBody>
          </p:sp>
        </p:grpSp>
        <p:grpSp>
          <p:nvGrpSpPr>
            <p:cNvPr id="24" name="Group 48"/>
            <p:cNvGrpSpPr/>
            <p:nvPr/>
          </p:nvGrpSpPr>
          <p:grpSpPr>
            <a:xfrm>
              <a:off x="5715000" y="2286000"/>
              <a:ext cx="1143000" cy="685800"/>
              <a:chOff x="2362200" y="2286000"/>
              <a:chExt cx="1143000" cy="685800"/>
            </a:xfrm>
          </p:grpSpPr>
          <p:sp>
            <p:nvSpPr>
              <p:cNvPr id="29" name="Rectangle 28"/>
              <p:cNvSpPr/>
              <p:nvPr/>
            </p:nvSpPr>
            <p:spPr>
              <a:xfrm>
                <a:off x="2362200" y="2286000"/>
                <a:ext cx="1143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2362200" y="2514600"/>
                <a:ext cx="1143000" cy="228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1" name="Rectangle 30"/>
              <p:cNvSpPr/>
              <p:nvPr/>
            </p:nvSpPr>
            <p:spPr>
              <a:xfrm>
                <a:off x="2362200" y="2743200"/>
                <a:ext cx="1143000" cy="228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dirty="0"/>
              </a:p>
            </p:txBody>
          </p:sp>
        </p:grpSp>
        <p:grpSp>
          <p:nvGrpSpPr>
            <p:cNvPr id="25" name="Group 52"/>
            <p:cNvGrpSpPr/>
            <p:nvPr/>
          </p:nvGrpSpPr>
          <p:grpSpPr>
            <a:xfrm>
              <a:off x="7010400" y="2286000"/>
              <a:ext cx="1143000" cy="685800"/>
              <a:chOff x="2362200" y="2286000"/>
              <a:chExt cx="1143000" cy="685800"/>
            </a:xfrm>
          </p:grpSpPr>
          <p:sp>
            <p:nvSpPr>
              <p:cNvPr id="26" name="Rectangle 25"/>
              <p:cNvSpPr/>
              <p:nvPr/>
            </p:nvSpPr>
            <p:spPr>
              <a:xfrm>
                <a:off x="2362200" y="2286000"/>
                <a:ext cx="1143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2362200" y="2514600"/>
                <a:ext cx="1143000" cy="228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8" name="Rectangle 27"/>
              <p:cNvSpPr/>
              <p:nvPr/>
            </p:nvSpPr>
            <p:spPr>
              <a:xfrm>
                <a:off x="2362200" y="2743200"/>
                <a:ext cx="1143000" cy="228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dirty="0"/>
              </a:p>
            </p:txBody>
          </p:sp>
        </p:grpSp>
      </p:grpSp>
      <p:grpSp>
        <p:nvGrpSpPr>
          <p:cNvPr id="38" name="Group 37"/>
          <p:cNvGrpSpPr/>
          <p:nvPr/>
        </p:nvGrpSpPr>
        <p:grpSpPr>
          <a:xfrm>
            <a:off x="2514600" y="4343400"/>
            <a:ext cx="5638800" cy="685800"/>
            <a:chOff x="2514600" y="4343400"/>
            <a:chExt cx="5638800" cy="685800"/>
          </a:xfrm>
        </p:grpSpPr>
        <p:grpSp>
          <p:nvGrpSpPr>
            <p:cNvPr id="39" name="Group 31"/>
            <p:cNvGrpSpPr/>
            <p:nvPr/>
          </p:nvGrpSpPr>
          <p:grpSpPr>
            <a:xfrm>
              <a:off x="2514600" y="4343400"/>
              <a:ext cx="1143000" cy="685800"/>
              <a:chOff x="990600" y="2286000"/>
              <a:chExt cx="1143000" cy="685800"/>
            </a:xfrm>
          </p:grpSpPr>
          <p:sp>
            <p:nvSpPr>
              <p:cNvPr id="50" name="Rectangle 49"/>
              <p:cNvSpPr/>
              <p:nvPr/>
            </p:nvSpPr>
            <p:spPr>
              <a:xfrm>
                <a:off x="990600" y="2286000"/>
                <a:ext cx="1143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990600" y="2514600"/>
                <a:ext cx="1143000" cy="228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2" name="Rectangle 51"/>
              <p:cNvSpPr/>
              <p:nvPr/>
            </p:nvSpPr>
            <p:spPr>
              <a:xfrm>
                <a:off x="990600" y="2743200"/>
                <a:ext cx="1143000" cy="228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dirty="0"/>
              </a:p>
            </p:txBody>
          </p:sp>
        </p:grpSp>
        <p:sp>
          <p:nvSpPr>
            <p:cNvPr id="40" name="Rectangle 39"/>
            <p:cNvSpPr/>
            <p:nvPr/>
          </p:nvSpPr>
          <p:spPr>
            <a:xfrm>
              <a:off x="4419600" y="4800600"/>
              <a:ext cx="1143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4419600" y="4343400"/>
              <a:ext cx="1143000" cy="228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2" name="Rectangle 41"/>
            <p:cNvSpPr/>
            <p:nvPr/>
          </p:nvSpPr>
          <p:spPr>
            <a:xfrm>
              <a:off x="4419600" y="4572000"/>
              <a:ext cx="1143000" cy="228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dirty="0"/>
            </a:p>
          </p:txBody>
        </p:sp>
        <p:sp>
          <p:nvSpPr>
            <p:cNvPr id="43" name="Rectangle 42"/>
            <p:cNvSpPr/>
            <p:nvPr/>
          </p:nvSpPr>
          <p:spPr>
            <a:xfrm>
              <a:off x="5715000" y="4572000"/>
              <a:ext cx="1143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5715000" y="4343400"/>
              <a:ext cx="1143000" cy="228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5" name="Rectangle 44"/>
            <p:cNvSpPr/>
            <p:nvPr/>
          </p:nvSpPr>
          <p:spPr>
            <a:xfrm>
              <a:off x="5715000" y="4800600"/>
              <a:ext cx="1143000" cy="228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dirty="0"/>
            </a:p>
          </p:txBody>
        </p:sp>
        <p:grpSp>
          <p:nvGrpSpPr>
            <p:cNvPr id="46" name="Group 45"/>
            <p:cNvGrpSpPr/>
            <p:nvPr/>
          </p:nvGrpSpPr>
          <p:grpSpPr>
            <a:xfrm>
              <a:off x="7010400" y="4343400"/>
              <a:ext cx="1143000" cy="685800"/>
              <a:chOff x="2362200" y="3276600"/>
              <a:chExt cx="1143000" cy="685800"/>
            </a:xfrm>
          </p:grpSpPr>
          <p:sp>
            <p:nvSpPr>
              <p:cNvPr id="47" name="Rectangle 46"/>
              <p:cNvSpPr/>
              <p:nvPr/>
            </p:nvSpPr>
            <p:spPr>
              <a:xfrm>
                <a:off x="2362200" y="3505200"/>
                <a:ext cx="1143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2362200" y="3276600"/>
                <a:ext cx="1143000" cy="228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9" name="Rectangle 48"/>
              <p:cNvSpPr/>
              <p:nvPr/>
            </p:nvSpPr>
            <p:spPr>
              <a:xfrm>
                <a:off x="2362200" y="3733800"/>
                <a:ext cx="1143000" cy="228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dirty="0"/>
              </a:p>
            </p:txBody>
          </p:sp>
        </p:grpSp>
      </p:gr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Distributed Filesystem</a:t>
            </a:r>
            <a:br>
              <a:rPr lang="en-US" dirty="0" smtClean="0"/>
            </a:br>
            <a:endParaRPr lang="en-US" dirty="0"/>
          </a:p>
        </p:txBody>
      </p:sp>
      <p:grpSp>
        <p:nvGrpSpPr>
          <p:cNvPr id="16" name="Group 15"/>
          <p:cNvGrpSpPr/>
          <p:nvPr/>
        </p:nvGrpSpPr>
        <p:grpSpPr>
          <a:xfrm>
            <a:off x="4953000" y="3733800"/>
            <a:ext cx="3733800" cy="2362200"/>
            <a:chOff x="4876800" y="4191000"/>
            <a:chExt cx="3733800" cy="2362200"/>
          </a:xfrm>
        </p:grpSpPr>
        <p:sp>
          <p:nvSpPr>
            <p:cNvPr id="13" name="Rectangle 12"/>
            <p:cNvSpPr/>
            <p:nvPr/>
          </p:nvSpPr>
          <p:spPr>
            <a:xfrm>
              <a:off x="4876800" y="4191000"/>
              <a:ext cx="3733800" cy="2362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pic>
          <p:nvPicPr>
            <p:cNvPr id="14" name="Picture 3"/>
            <p:cNvPicPr>
              <a:picLocks noChangeAspect="1" noChangeArrowheads="1"/>
            </p:cNvPicPr>
            <p:nvPr/>
          </p:nvPicPr>
          <p:blipFill>
            <a:blip r:embed="rId2"/>
            <a:srcRect/>
            <a:stretch>
              <a:fillRect/>
            </a:stretch>
          </p:blipFill>
          <p:spPr bwMode="auto">
            <a:xfrm>
              <a:off x="4953000" y="4648200"/>
              <a:ext cx="3604538" cy="1752600"/>
            </a:xfrm>
            <a:prstGeom prst="rect">
              <a:avLst/>
            </a:prstGeom>
            <a:noFill/>
            <a:ln w="9525">
              <a:noFill/>
              <a:miter lim="800000"/>
              <a:headEnd/>
              <a:tailEnd/>
            </a:ln>
            <a:effectLst/>
          </p:spPr>
        </p:pic>
        <p:sp>
          <p:nvSpPr>
            <p:cNvPr id="15" name="TextBox 14"/>
            <p:cNvSpPr txBox="1"/>
            <p:nvPr/>
          </p:nvSpPr>
          <p:spPr>
            <a:xfrm>
              <a:off x="5486400" y="4191000"/>
              <a:ext cx="2590800" cy="369332"/>
            </a:xfrm>
            <a:prstGeom prst="rect">
              <a:avLst/>
            </a:prstGeom>
            <a:noFill/>
          </p:spPr>
          <p:txBody>
            <a:bodyPr wrap="square" rtlCol="0">
              <a:spAutoFit/>
            </a:bodyPr>
            <a:lstStyle/>
            <a:p>
              <a:r>
                <a:rPr lang="en-US" dirty="0" smtClean="0">
                  <a:solidFill>
                    <a:schemeClr val="bg1"/>
                  </a:solidFill>
                </a:rPr>
                <a:t>Machine N</a:t>
              </a:r>
              <a:endParaRPr lang="en-US" dirty="0">
                <a:solidFill>
                  <a:schemeClr val="bg1"/>
                </a:solidFill>
              </a:endParaRPr>
            </a:p>
          </p:txBody>
        </p:sp>
      </p:grpSp>
      <p:grpSp>
        <p:nvGrpSpPr>
          <p:cNvPr id="21" name="Group 20"/>
          <p:cNvGrpSpPr/>
          <p:nvPr/>
        </p:nvGrpSpPr>
        <p:grpSpPr>
          <a:xfrm>
            <a:off x="457200" y="3733800"/>
            <a:ext cx="3733800" cy="2362200"/>
            <a:chOff x="4876800" y="4191000"/>
            <a:chExt cx="3733800" cy="2362200"/>
          </a:xfrm>
        </p:grpSpPr>
        <p:sp>
          <p:nvSpPr>
            <p:cNvPr id="22" name="Rectangle 21"/>
            <p:cNvSpPr/>
            <p:nvPr/>
          </p:nvSpPr>
          <p:spPr>
            <a:xfrm>
              <a:off x="4876800" y="4191000"/>
              <a:ext cx="3733800" cy="2362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pic>
          <p:nvPicPr>
            <p:cNvPr id="23" name="Picture 3"/>
            <p:cNvPicPr>
              <a:picLocks noChangeAspect="1" noChangeArrowheads="1"/>
            </p:cNvPicPr>
            <p:nvPr/>
          </p:nvPicPr>
          <p:blipFill>
            <a:blip r:embed="rId2"/>
            <a:srcRect/>
            <a:stretch>
              <a:fillRect/>
            </a:stretch>
          </p:blipFill>
          <p:spPr bwMode="auto">
            <a:xfrm>
              <a:off x="4953000" y="4648200"/>
              <a:ext cx="3604538" cy="1752600"/>
            </a:xfrm>
            <a:prstGeom prst="rect">
              <a:avLst/>
            </a:prstGeom>
            <a:noFill/>
            <a:ln w="9525">
              <a:noFill/>
              <a:miter lim="800000"/>
              <a:headEnd/>
              <a:tailEnd/>
            </a:ln>
            <a:effectLst/>
          </p:spPr>
        </p:pic>
        <p:sp>
          <p:nvSpPr>
            <p:cNvPr id="24" name="TextBox 23"/>
            <p:cNvSpPr txBox="1"/>
            <p:nvPr/>
          </p:nvSpPr>
          <p:spPr>
            <a:xfrm>
              <a:off x="5486400" y="4191000"/>
              <a:ext cx="2590800" cy="369332"/>
            </a:xfrm>
            <a:prstGeom prst="rect">
              <a:avLst/>
            </a:prstGeom>
            <a:noFill/>
          </p:spPr>
          <p:txBody>
            <a:bodyPr wrap="square" rtlCol="0">
              <a:spAutoFit/>
            </a:bodyPr>
            <a:lstStyle/>
            <a:p>
              <a:r>
                <a:rPr lang="en-US" dirty="0" smtClean="0">
                  <a:solidFill>
                    <a:schemeClr val="bg1"/>
                  </a:solidFill>
                </a:rPr>
                <a:t>Machine 1</a:t>
              </a:r>
              <a:endParaRPr lang="en-US" dirty="0">
                <a:solidFill>
                  <a:schemeClr val="bg1"/>
                </a:solidFill>
              </a:endParaRPr>
            </a:p>
          </p:txBody>
        </p:sp>
      </p:grpSp>
      <p:sp>
        <p:nvSpPr>
          <p:cNvPr id="25" name="Rectangle 24"/>
          <p:cNvSpPr/>
          <p:nvPr/>
        </p:nvSpPr>
        <p:spPr>
          <a:xfrm>
            <a:off x="838200" y="2667000"/>
            <a:ext cx="7620000" cy="6858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pc="300" dirty="0" smtClean="0"/>
              <a:t>Distributed    Filesystem</a:t>
            </a:r>
            <a:endParaRPr lang="en-US" sz="2400" b="1" spc="300" dirty="0"/>
          </a:p>
        </p:txBody>
      </p:sp>
      <p:cxnSp>
        <p:nvCxnSpPr>
          <p:cNvPr id="27" name="Straight Connector 26"/>
          <p:cNvCxnSpPr/>
          <p:nvPr/>
        </p:nvCxnSpPr>
        <p:spPr>
          <a:xfrm rot="5400000">
            <a:off x="2781300" y="35433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7049294" y="3542506"/>
            <a:ext cx="381000"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1028" name="Picture 4"/>
          <p:cNvPicPr>
            <a:picLocks noChangeAspect="1" noChangeArrowheads="1"/>
          </p:cNvPicPr>
          <p:nvPr/>
        </p:nvPicPr>
        <p:blipFill>
          <a:blip r:embed="rId3"/>
          <a:srcRect/>
          <a:stretch>
            <a:fillRect/>
          </a:stretch>
        </p:blipFill>
        <p:spPr bwMode="auto">
          <a:xfrm>
            <a:off x="1828800" y="1828800"/>
            <a:ext cx="5781675" cy="819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Distributed Filesystems</a:t>
            </a:r>
          </a:p>
          <a:p>
            <a:r>
              <a:rPr lang="en-US" dirty="0" smtClean="0">
                <a:solidFill>
                  <a:srgbClr val="FF0000"/>
                </a:solidFill>
              </a:rPr>
              <a:t>Motivation</a:t>
            </a:r>
          </a:p>
          <a:p>
            <a:r>
              <a:rPr lang="en-US" dirty="0" smtClean="0"/>
              <a:t>Google Filesystem Architecture</a:t>
            </a:r>
          </a:p>
          <a:p>
            <a:pPr lvl="1"/>
            <a:r>
              <a:rPr lang="en-US" dirty="0" smtClean="0"/>
              <a:t>Chunkservers</a:t>
            </a:r>
          </a:p>
          <a:p>
            <a:pPr lvl="1"/>
            <a:r>
              <a:rPr lang="en-US" dirty="0" smtClean="0"/>
              <a:t>Master</a:t>
            </a:r>
          </a:p>
          <a:p>
            <a:r>
              <a:rPr lang="en-US" dirty="0" smtClean="0"/>
              <a:t>Consistency Model</a:t>
            </a:r>
          </a:p>
          <a:p>
            <a:r>
              <a:rPr lang="en-US" dirty="0" smtClean="0"/>
              <a:t>File Mutation</a:t>
            </a:r>
          </a:p>
          <a:p>
            <a:r>
              <a:rPr lang="en-US" smtClean="0"/>
              <a:t>Garbage Collection</a:t>
            </a:r>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normAutofit/>
          </a:bodyPr>
          <a:lstStyle/>
          <a:p>
            <a:r>
              <a:rPr lang="en-US" dirty="0" smtClean="0"/>
              <a:t>Component failures are the norm rather than the exception.</a:t>
            </a:r>
          </a:p>
          <a:p>
            <a:r>
              <a:rPr lang="en-US" dirty="0" smtClean="0"/>
              <a:t>Files are huge by traditional standards. </a:t>
            </a:r>
          </a:p>
          <a:p>
            <a:r>
              <a:rPr lang="en-US" dirty="0" smtClean="0"/>
              <a:t>Google Client Applications seldom overwrite the files. Most often they read from them, or write at the end of the file. (append)</a:t>
            </a:r>
          </a:p>
          <a:p>
            <a:r>
              <a:rPr lang="en-US" dirty="0" smtClean="0"/>
              <a:t>Co-designing the applications and the filesystem API benefits the overall system. Primitives can be created specific to the Google applications.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Distributed Filesystems</a:t>
            </a:r>
          </a:p>
          <a:p>
            <a:r>
              <a:rPr lang="en-US" dirty="0" smtClean="0"/>
              <a:t>Motivation</a:t>
            </a:r>
          </a:p>
          <a:p>
            <a:r>
              <a:rPr lang="en-US" dirty="0" smtClean="0">
                <a:solidFill>
                  <a:srgbClr val="FF0000"/>
                </a:solidFill>
              </a:rPr>
              <a:t>Google Filesystem Architecture</a:t>
            </a:r>
          </a:p>
          <a:p>
            <a:pPr lvl="1"/>
            <a:r>
              <a:rPr lang="en-US" dirty="0" smtClean="0"/>
              <a:t>Chunkservers</a:t>
            </a:r>
          </a:p>
          <a:p>
            <a:pPr lvl="1"/>
            <a:r>
              <a:rPr lang="en-US" dirty="0" smtClean="0"/>
              <a:t>Master</a:t>
            </a:r>
          </a:p>
          <a:p>
            <a:r>
              <a:rPr lang="en-US" dirty="0" smtClean="0"/>
              <a:t>Consistency Model</a:t>
            </a:r>
          </a:p>
          <a:p>
            <a:r>
              <a:rPr lang="en-US" dirty="0" smtClean="0"/>
              <a:t>File Mutation</a:t>
            </a:r>
          </a:p>
          <a:p>
            <a:r>
              <a:rPr lang="en-US" dirty="0" smtClean="0"/>
              <a:t>Garbage Collection</a:t>
            </a:r>
            <a:endParaRPr lang="en-US" b="1" dirty="0" smtClean="0"/>
          </a:p>
          <a:p>
            <a:r>
              <a:rPr lang="en-US" dirty="0" smtClean="0"/>
              <a:t>Conclusions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Filesystem Architecture</a:t>
            </a:r>
            <a:endParaRPr lang="en-US" dirty="0"/>
          </a:p>
        </p:txBody>
      </p:sp>
      <p:sp>
        <p:nvSpPr>
          <p:cNvPr id="3" name="Content Placeholder 2"/>
          <p:cNvSpPr>
            <a:spLocks noGrp="1"/>
          </p:cNvSpPr>
          <p:nvPr>
            <p:ph idx="1"/>
          </p:nvPr>
        </p:nvSpPr>
        <p:spPr/>
        <p:txBody>
          <a:bodyPr>
            <a:normAutofit/>
          </a:bodyPr>
          <a:lstStyle/>
          <a:p>
            <a:r>
              <a:rPr lang="en-US" dirty="0" smtClean="0"/>
              <a:t>Consists of a </a:t>
            </a:r>
            <a:r>
              <a:rPr lang="en-US" u="sng" dirty="0" smtClean="0"/>
              <a:t>single master </a:t>
            </a:r>
            <a:r>
              <a:rPr lang="en-US" dirty="0" smtClean="0"/>
              <a:t>and multiple </a:t>
            </a:r>
            <a:r>
              <a:rPr lang="en-US" u="sng" dirty="0" smtClean="0"/>
              <a:t>chunkservers</a:t>
            </a:r>
            <a:r>
              <a:rPr lang="en-US" dirty="0" smtClean="0"/>
              <a:t>. </a:t>
            </a:r>
          </a:p>
          <a:p>
            <a:r>
              <a:rPr lang="en-US" dirty="0" smtClean="0"/>
              <a:t>Multiple Clients access this architecture at once.</a:t>
            </a:r>
          </a:p>
          <a:p>
            <a:r>
              <a:rPr lang="en-US" dirty="0" smtClean="0"/>
              <a:t>A machine can act both as a client of the filesystem architecture, and as a chunkserver.</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Filesystem Architecture</a:t>
            </a:r>
            <a:endParaRPr lang="en-US" dirty="0"/>
          </a:p>
        </p:txBody>
      </p:sp>
      <p:pic>
        <p:nvPicPr>
          <p:cNvPr id="1026" name="Picture 2"/>
          <p:cNvPicPr>
            <a:picLocks noGrp="1" noChangeAspect="1" noChangeArrowheads="1"/>
          </p:cNvPicPr>
          <p:nvPr>
            <p:ph idx="1"/>
          </p:nvPr>
        </p:nvPicPr>
        <p:blipFill>
          <a:blip r:embed="rId2"/>
          <a:stretch>
            <a:fillRect/>
          </a:stretch>
        </p:blipFill>
        <p:spPr bwMode="auto">
          <a:xfrm>
            <a:off x="457200" y="2257148"/>
            <a:ext cx="8229600" cy="374546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4396</TotalTime>
  <Words>1614</Words>
  <Application>Microsoft Office PowerPoint</Application>
  <PresentationFormat>On-screen Show (4:3)</PresentationFormat>
  <Paragraphs>221</Paragraphs>
  <Slides>37</Slides>
  <Notes>0</Notes>
  <HiddenSlides>4</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Flow</vt:lpstr>
      <vt:lpstr>Google File System</vt:lpstr>
      <vt:lpstr>Outline</vt:lpstr>
      <vt:lpstr>Distributed File system</vt:lpstr>
      <vt:lpstr>Distributed Filesystem </vt:lpstr>
      <vt:lpstr>Outline</vt:lpstr>
      <vt:lpstr>Motivation</vt:lpstr>
      <vt:lpstr>Outline</vt:lpstr>
      <vt:lpstr>Google Filesystem Architecture</vt:lpstr>
      <vt:lpstr>Google Filesystem Architecture</vt:lpstr>
      <vt:lpstr>Chunkservers</vt:lpstr>
      <vt:lpstr>GFS Master</vt:lpstr>
      <vt:lpstr>How would one read a file?</vt:lpstr>
      <vt:lpstr>The Metadata</vt:lpstr>
      <vt:lpstr>The Operations Log </vt:lpstr>
      <vt:lpstr>Chunk Locations.</vt:lpstr>
      <vt:lpstr>GFS Master</vt:lpstr>
      <vt:lpstr>Outline</vt:lpstr>
      <vt:lpstr>Consistency Model .:. 3 Different States.</vt:lpstr>
      <vt:lpstr>Consistency Model</vt:lpstr>
      <vt:lpstr>Implications for GFS Applications</vt:lpstr>
      <vt:lpstr>Outline</vt:lpstr>
      <vt:lpstr>Leases and Mutation Order</vt:lpstr>
      <vt:lpstr>Steps to perform a mutation.</vt:lpstr>
      <vt:lpstr>Leases and Mutation Order</vt:lpstr>
      <vt:lpstr>Steps to perform a mutation.</vt:lpstr>
      <vt:lpstr>Leases and Mutation Order</vt:lpstr>
      <vt:lpstr>Steps to perform a mutation.</vt:lpstr>
      <vt:lpstr>Leases and Mutation Order</vt:lpstr>
      <vt:lpstr>Atomic Record Appends</vt:lpstr>
      <vt:lpstr>Outline</vt:lpstr>
      <vt:lpstr>Garbage collection</vt:lpstr>
      <vt:lpstr>Master Operation</vt:lpstr>
      <vt:lpstr>A short example.</vt:lpstr>
      <vt:lpstr>Master Operation </vt:lpstr>
      <vt:lpstr>References</vt:lpstr>
      <vt:lpstr>Thank You!</vt:lpstr>
      <vt:lpstr>Slide 37</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Viper</dc:creator>
  <cp:lastModifiedBy>Viper</cp:lastModifiedBy>
  <cp:revision>510</cp:revision>
  <dcterms:created xsi:type="dcterms:W3CDTF">2010-03-11T20:34:24Z</dcterms:created>
  <dcterms:modified xsi:type="dcterms:W3CDTF">2010-03-18T23:39:22Z</dcterms:modified>
</cp:coreProperties>
</file>