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62" r:id="rId6"/>
    <p:sldId id="265" r:id="rId7"/>
    <p:sldId id="260" r:id="rId8"/>
    <p:sldId id="268" r:id="rId9"/>
    <p:sldId id="266" r:id="rId10"/>
    <p:sldId id="269" r:id="rId11"/>
    <p:sldId id="261" r:id="rId12"/>
    <p:sldId id="270" r:id="rId13"/>
    <p:sldId id="271" r:id="rId14"/>
    <p:sldId id="274" r:id="rId15"/>
    <p:sldId id="273" r:id="rId16"/>
    <p:sldId id="275" r:id="rId17"/>
    <p:sldId id="272" r:id="rId18"/>
    <p:sldId id="278" r:id="rId19"/>
    <p:sldId id="267" r:id="rId20"/>
    <p:sldId id="282" r:id="rId21"/>
    <p:sldId id="281" r:id="rId22"/>
    <p:sldId id="280" r:id="rId23"/>
    <p:sldId id="283" r:id="rId24"/>
    <p:sldId id="284" r:id="rId25"/>
    <p:sldId id="276" r:id="rId26"/>
    <p:sldId id="277" r:id="rId27"/>
    <p:sldId id="259"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394" autoAdjust="0"/>
    <p:restoredTop sz="97525" autoAdjust="0"/>
  </p:normalViewPr>
  <p:slideViewPr>
    <p:cSldViewPr>
      <p:cViewPr>
        <p:scale>
          <a:sx n="75" d="100"/>
          <a:sy n="75" d="100"/>
        </p:scale>
        <p:origin x="282" y="-7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smtClean="0"/>
            <a:t>The client asks the master which chunkserver holds the current lease for the chunk and the locations of the other replicas. </a:t>
          </a:r>
          <a:endParaRPr lang="en-US"/>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smtClean="0"/>
            <a:t>The client pushes the data to all the replicas. A client can do so in any order. Each chunkserver will store the data</a:t>
          </a:r>
          <a:endParaRPr lang="en-US"/>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pt>
  </dgm:ptLst>
  <dgm:cxnLst>
    <dgm:cxn modelId="{E718F785-9C60-4A1C-A157-49D2CF17A3AE}" type="presOf" srcId="{56E53BA8-6DD3-43C4-B4C1-70784362AE0F}" destId="{2435C460-4D73-46C7-8BCC-ED3165BBFC05}" srcOrd="0" destOrd="0" presId="urn:microsoft.com/office/officeart/2005/8/layout/chevron2"/>
    <dgm:cxn modelId="{6E31405D-E17D-4DAD-BC13-055B88D65947}" srcId="{161BCDB9-A3B2-4662-8D52-A0F8D5C4BB61}" destId="{8A95D96A-1210-4330-B56C-A5C1E4F5D00D}" srcOrd="0" destOrd="0" parTransId="{84FC9F18-53BA-461C-8C8D-CFA809E96E12}" sibTransId="{EEE2A707-9AB5-4F42-94DE-97B5D826DDC0}"/>
    <dgm:cxn modelId="{D73037F0-1C03-4805-9E12-50774C5EA574}" type="presOf" srcId="{587E0AB2-F884-4033-8FA0-42964835754B}" destId="{E8E3384C-9753-4763-946B-B5D79BE93250}" srcOrd="0" destOrd="1" presId="urn:microsoft.com/office/officeart/2005/8/layout/chevron2"/>
    <dgm:cxn modelId="{C039461F-AD31-43A1-AF54-7288476EE51A}" type="presOf" srcId="{161BCDB9-A3B2-4662-8D52-A0F8D5C4BB61}" destId="{BA912AD7-480D-4CFA-910E-D2EB80BB2D9F}"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DB43E2E0-A9F6-4C8F-82A4-7838DB936479}" srcId="{161BCDB9-A3B2-4662-8D52-A0F8D5C4BB61}" destId="{AF6A27DC-2876-4B54-B53C-C16AC8FCC972}" srcOrd="2" destOrd="0" parTransId="{9A68909E-DF3D-4BBF-8AC4-B38ADFBA4FC6}" sibTransId="{2DBEA16D-D8E6-4AC2-B201-B6D1E03BAE60}"/>
    <dgm:cxn modelId="{6496EB34-3A15-4D68-9811-B5F240F281AA}" type="presOf" srcId="{2C91F8FA-E2AD-4FF2-A1A2-B95A9BE94EA0}" destId="{8B0048E2-2923-4A06-8D1C-635DCCCF7D5E}" srcOrd="0" destOrd="0" presId="urn:microsoft.com/office/officeart/2005/8/layout/chevron2"/>
    <dgm:cxn modelId="{96A07A7D-B70B-470F-95B0-0D9D005B8B0C}" srcId="{2C91F8FA-E2AD-4FF2-A1A2-B95A9BE94EA0}" destId="{587E0AB2-F884-4033-8FA0-42964835754B}" srcOrd="1" destOrd="0" parTransId="{60042E69-F4F3-403B-A331-4F01B797E4CE}" sibTransId="{D3A64ADB-FE20-4787-BD49-AAD4FC89CE41}"/>
    <dgm:cxn modelId="{E92B0415-9F31-48BC-8264-8DEE102C287D}" type="presOf" srcId="{B6FB98C5-B9B7-4C64-8004-A6E983950030}" destId="{E8E3384C-9753-4763-946B-B5D79BE93250}" srcOrd="0" destOrd="0" presId="urn:microsoft.com/office/officeart/2005/8/layout/chevron2"/>
    <dgm:cxn modelId="{C147586B-6C68-4BD5-B8D9-3740C4B64A16}" srcId="{161BCDB9-A3B2-4662-8D52-A0F8D5C4BB61}" destId="{2C91F8FA-E2AD-4FF2-A1A2-B95A9BE94EA0}" srcOrd="1" destOrd="0" parTransId="{FEFB92A1-D56F-4261-B7F6-D5DE7D5B36ED}" sibTransId="{C16D2F78-AC99-416B-AF0D-52AE34FF9A8D}"/>
    <dgm:cxn modelId="{B8298340-6BA1-4958-8BC5-65D8244D72A6}" type="presOf" srcId="{AF6A27DC-2876-4B54-B53C-C16AC8FCC972}" destId="{C83D893C-8722-4A9E-B7A8-719D4D17F8F2}" srcOrd="0" destOrd="0"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6B6900BE-0390-4E31-8354-1AE75B807B4C}" srcId="{AF6A27DC-2876-4B54-B53C-C16AC8FCC972}" destId="{56E53BA8-6DD3-43C4-B4C1-70784362AE0F}" srcOrd="0" destOrd="0" parTransId="{7355BFAB-A8E5-4024-B602-C649F39D12A7}" sibTransId="{99C995A7-AAFE-423D-BE8D-820751DB0B3F}"/>
    <dgm:cxn modelId="{77F92F08-AE57-43FC-9846-17C0D9982D8F}" type="presOf" srcId="{8A95D96A-1210-4330-B56C-A5C1E4F5D00D}" destId="{BF9FEF60-89E4-4FFF-9145-470381F4BC30}" srcOrd="0" destOrd="0" presId="urn:microsoft.com/office/officeart/2005/8/layout/chevron2"/>
    <dgm:cxn modelId="{94686877-65BB-49C8-8B41-C024878583DE}" type="presOf" srcId="{9395F9CE-6B4E-498B-9EC4-754D1DDC02A7}" destId="{1E93AFC4-F8AA-4022-AFF9-95B183B75DAE}" srcOrd="0" destOrd="0" presId="urn:microsoft.com/office/officeart/2005/8/layout/chevron2"/>
    <dgm:cxn modelId="{CA25A0CD-8D82-4253-BF0B-4C645C8CF12C}" type="presParOf" srcId="{BA912AD7-480D-4CFA-910E-D2EB80BB2D9F}" destId="{434F12B1-C90A-429A-B277-1E0D4822D46E}" srcOrd="0" destOrd="0" presId="urn:microsoft.com/office/officeart/2005/8/layout/chevron2"/>
    <dgm:cxn modelId="{A90946D4-5D66-45A5-B972-770D81B066E3}" type="presParOf" srcId="{434F12B1-C90A-429A-B277-1E0D4822D46E}" destId="{BF9FEF60-89E4-4FFF-9145-470381F4BC30}" srcOrd="0" destOrd="0" presId="urn:microsoft.com/office/officeart/2005/8/layout/chevron2"/>
    <dgm:cxn modelId="{6C546BFE-65C5-4EFB-BBD8-9FE09CF89E74}" type="presParOf" srcId="{434F12B1-C90A-429A-B277-1E0D4822D46E}" destId="{1E93AFC4-F8AA-4022-AFF9-95B183B75DAE}" srcOrd="1" destOrd="0" presId="urn:microsoft.com/office/officeart/2005/8/layout/chevron2"/>
    <dgm:cxn modelId="{99604998-ED86-4278-A4CF-25B6EAFB8A04}" type="presParOf" srcId="{BA912AD7-480D-4CFA-910E-D2EB80BB2D9F}" destId="{BDBBBDBB-E347-4414-9C91-031397397C45}" srcOrd="1" destOrd="0" presId="urn:microsoft.com/office/officeart/2005/8/layout/chevron2"/>
    <dgm:cxn modelId="{BA8AFD05-F18B-45C3-8037-379C164C154B}" type="presParOf" srcId="{BA912AD7-480D-4CFA-910E-D2EB80BB2D9F}" destId="{DD1D9A5C-77DD-4BC8-935A-C4CC55E12B6A}" srcOrd="2" destOrd="0" presId="urn:microsoft.com/office/officeart/2005/8/layout/chevron2"/>
    <dgm:cxn modelId="{7ECA07E1-C5E0-4E5E-8AB3-08178DCDC110}" type="presParOf" srcId="{DD1D9A5C-77DD-4BC8-935A-C4CC55E12B6A}" destId="{8B0048E2-2923-4A06-8D1C-635DCCCF7D5E}" srcOrd="0" destOrd="0" presId="urn:microsoft.com/office/officeart/2005/8/layout/chevron2"/>
    <dgm:cxn modelId="{D249222C-39D3-430E-897B-2711100D9B8D}" type="presParOf" srcId="{DD1D9A5C-77DD-4BC8-935A-C4CC55E12B6A}" destId="{E8E3384C-9753-4763-946B-B5D79BE93250}" srcOrd="1" destOrd="0" presId="urn:microsoft.com/office/officeart/2005/8/layout/chevron2"/>
    <dgm:cxn modelId="{1F8556C4-F354-44E4-9CFA-E9FDA4463C56}" type="presParOf" srcId="{BA912AD7-480D-4CFA-910E-D2EB80BB2D9F}" destId="{059CB578-23D3-4907-8D3A-D56167F6FE87}" srcOrd="3" destOrd="0" presId="urn:microsoft.com/office/officeart/2005/8/layout/chevron2"/>
    <dgm:cxn modelId="{63C16377-87E2-47ED-A52A-90320A728692}" type="presParOf" srcId="{BA912AD7-480D-4CFA-910E-D2EB80BB2D9F}" destId="{DCCF0A62-FDEB-46E8-97B3-3F8DD3FF3767}" srcOrd="4" destOrd="0" presId="urn:microsoft.com/office/officeart/2005/8/layout/chevron2"/>
    <dgm:cxn modelId="{5A0AF19C-FD1C-4B87-8A4C-4870DAD775E8}" type="presParOf" srcId="{DCCF0A62-FDEB-46E8-97B3-3F8DD3FF3767}" destId="{C83D893C-8722-4A9E-B7A8-719D4D17F8F2}" srcOrd="0" destOrd="0" presId="urn:microsoft.com/office/officeart/2005/8/layout/chevron2"/>
    <dgm:cxn modelId="{6F53F24E-3BEB-4751-ACD3-37F23E3E7161}" type="presParOf" srcId="{DCCF0A62-FDEB-46E8-97B3-3F8DD3FF3767}" destId="{2435C460-4D73-46C7-8BCC-ED3165BBFC05}"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pt>
  </dgm:ptLst>
  <dgm:cxnLst>
    <dgm:cxn modelId="{BC8F53D6-06F9-4EF8-AD3D-9902948FD5D0}" type="presOf" srcId="{68002A07-3A33-4651-B899-F0E322EC4F15}" destId="{EED33C97-2A12-4CAA-93A9-219A231057F2}" srcOrd="0" destOrd="0" presId="urn:microsoft.com/office/officeart/2005/8/layout/chevron2"/>
    <dgm:cxn modelId="{24490C0A-0C3E-4AFD-A50A-C3E5AFBFA4CC}" type="presOf" srcId="{916195D0-6D59-4350-8F37-665A2EE9A3F1}" destId="{90111F89-8FC0-4A76-A6B7-7EC5ED95E4E3}" srcOrd="0" destOrd="0"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8F384E12-1717-4165-84C8-8AF5FBE62764}" srcId="{916195D0-6D59-4350-8F37-665A2EE9A3F1}" destId="{1959D8FF-96E9-4F92-81F6-83408C1C931D}" srcOrd="0" destOrd="0" parTransId="{3F8A3A4F-D4F3-4E27-BCFE-6F24DD2ACA13}" sibTransId="{0ABC1548-8AEB-4C49-B900-D23096F3A4A3}"/>
    <dgm:cxn modelId="{2788CA70-987A-4AB8-A31E-049652FAC6B6}" type="presOf" srcId="{B863339E-1F9A-4B2F-BA0B-E25CCF3C7BCB}" destId="{9C3270B8-505C-4DFD-A3B5-6D55E98CC81C}" srcOrd="0" destOrd="1" presId="urn:microsoft.com/office/officeart/2005/8/layout/chevron2"/>
    <dgm:cxn modelId="{DB63A066-A48F-4893-9AD9-10D62C4EA9D7}" type="presOf" srcId="{F70112DB-3C80-47F2-B641-9AB0D25F230D}" destId="{43A3AF58-A353-4418-8601-DA6B0EE120D7}"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B2426BEC-E506-4371-A6A6-CF3EF7EF1C87}" type="presOf" srcId="{78BE387E-E645-4A55-BCBD-D5ACD3BA469C}" destId="{89235FE0-1E78-427F-BBDA-54281793B07B}" srcOrd="0" destOrd="0" presId="urn:microsoft.com/office/officeart/2005/8/layout/chevron2"/>
    <dgm:cxn modelId="{93873F65-21DA-4E27-BBC8-D364375D4CF8}" type="presOf" srcId="{9807FAC7-FF62-4A30-A15A-D8FD3C494543}" destId="{9C3270B8-505C-4DFD-A3B5-6D55E98CC81C}" srcOrd="0" destOrd="2"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A43BEB23-290B-4B67-9EAF-5E3F2C70D962}" srcId="{68002A07-3A33-4651-B899-F0E322EC4F15}" destId="{916195D0-6D59-4350-8F37-665A2EE9A3F1}" srcOrd="0" destOrd="0" parTransId="{CB9DC643-0806-4F84-B1D0-68DFF577ACB6}" sibTransId="{FC1AAD59-5D5A-43F1-B5D8-64B12393C05F}"/>
    <dgm:cxn modelId="{DF52A2B3-52F0-414B-8E83-AEB2C09967CC}" srcId="{68002A07-3A33-4651-B899-F0E322EC4F15}" destId="{F70112DB-3C80-47F2-B641-9AB0D25F230D}" srcOrd="1" destOrd="0" parTransId="{E636CA7E-8418-4E51-AFCD-3711FAF6CECC}" sibTransId="{F06F367B-7543-43C9-BADF-96DB11B7ECC3}"/>
    <dgm:cxn modelId="{742CA787-5D58-40AC-80DD-ED37016E1A32}" type="presOf" srcId="{1959D8FF-96E9-4F92-81F6-83408C1C931D}" destId="{9C3270B8-505C-4DFD-A3B5-6D55E98CC81C}" srcOrd="0" destOrd="0" presId="urn:microsoft.com/office/officeart/2005/8/layout/chevron2"/>
    <dgm:cxn modelId="{14ECEB59-349F-4250-88B9-EFA5D3C87A53}" type="presOf" srcId="{77A7D588-7278-4F2B-9429-B36ADEA20CB3}" destId="{9C3270B8-505C-4DFD-A3B5-6D55E98CC81C}" srcOrd="0" destOrd="3" presId="urn:microsoft.com/office/officeart/2005/8/layout/chevron2"/>
    <dgm:cxn modelId="{19CD398B-F882-405F-ADF5-BDB513778785}" srcId="{1959D8FF-96E9-4F92-81F6-83408C1C931D}" destId="{77A7D588-7278-4F2B-9429-B36ADEA20CB3}" srcOrd="2" destOrd="0" parTransId="{8F87F8B9-326E-4D73-A108-FE5B58C0CC69}" sibTransId="{10A28AC7-3F8A-49C5-AE1F-91307F861ABE}"/>
    <dgm:cxn modelId="{97C5D135-FBCA-4B5A-9439-C5B79119D3D0}" type="presParOf" srcId="{EED33C97-2A12-4CAA-93A9-219A231057F2}" destId="{79A8CE15-993B-4259-9454-6FAAE30F55F0}" srcOrd="0" destOrd="0" presId="urn:microsoft.com/office/officeart/2005/8/layout/chevron2"/>
    <dgm:cxn modelId="{EBBC0131-4658-4CA6-A7F0-7C86F8D69990}" type="presParOf" srcId="{79A8CE15-993B-4259-9454-6FAAE30F55F0}" destId="{90111F89-8FC0-4A76-A6B7-7EC5ED95E4E3}" srcOrd="0" destOrd="0" presId="urn:microsoft.com/office/officeart/2005/8/layout/chevron2"/>
    <dgm:cxn modelId="{F5618897-8394-4638-8BB8-428BB704F81C}" type="presParOf" srcId="{79A8CE15-993B-4259-9454-6FAAE30F55F0}" destId="{9C3270B8-505C-4DFD-A3B5-6D55E98CC81C}" srcOrd="1" destOrd="0" presId="urn:microsoft.com/office/officeart/2005/8/layout/chevron2"/>
    <dgm:cxn modelId="{FDEE3FB8-DA56-4678-B042-D49B004CCE66}" type="presParOf" srcId="{EED33C97-2A12-4CAA-93A9-219A231057F2}" destId="{42A40527-CB60-4539-92C8-1F46C86C3EB2}" srcOrd="1" destOrd="0" presId="urn:microsoft.com/office/officeart/2005/8/layout/chevron2"/>
    <dgm:cxn modelId="{3C9FC430-6CF8-4631-95F3-89BDC50BAE0F}" type="presParOf" srcId="{EED33C97-2A12-4CAA-93A9-219A231057F2}" destId="{3B4435F5-3AAF-473B-91EA-1F54195A4685}" srcOrd="2" destOrd="0" presId="urn:microsoft.com/office/officeart/2005/8/layout/chevron2"/>
    <dgm:cxn modelId="{E90F22F1-B277-4708-932A-2195739A090D}" type="presParOf" srcId="{3B4435F5-3AAF-473B-91EA-1F54195A4685}" destId="{43A3AF58-A353-4418-8601-DA6B0EE120D7}" srcOrd="0" destOrd="0" presId="urn:microsoft.com/office/officeart/2005/8/layout/chevron2"/>
    <dgm:cxn modelId="{BFC24284-5A3F-4FAB-B441-903CB07C04A0}" type="presParOf" srcId="{3B4435F5-3AAF-473B-91EA-1F54195A4685}" destId="{89235FE0-1E78-427F-BBDA-54281793B07B}"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1AA82CE7-552F-433A-8D22-DFE43F1474B1}" type="presOf" srcId="{070E763F-64B7-49DD-BBD6-48E8FEC8F9F6}" destId="{BF1E275C-0245-4A82-B963-0775E3135EEB}" srcOrd="0" destOrd="1" presId="urn:microsoft.com/office/officeart/2005/8/layout/chevron2"/>
    <dgm:cxn modelId="{CF712296-AAFF-4F55-91C3-983721DB7B5E}" type="presOf" srcId="{9946042B-7D27-42FE-91CF-6F436D58EC02}" destId="{A47F39E1-8849-440A-886F-E6FC80DA93B4}" srcOrd="0" destOrd="0" presId="urn:microsoft.com/office/officeart/2005/8/layout/chevron2"/>
    <dgm:cxn modelId="{2F077ADA-2A3B-4487-80DB-2197A40854D3}"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D9BAF431-3ACA-4A05-B215-968445E069CA}" srcId="{317163FE-CB3D-4774-88C6-323BF81220D8}" destId="{9946042B-7D27-42FE-91CF-6F436D58EC02}" srcOrd="0" destOrd="0" parTransId="{2534151A-4A1D-4565-A2A1-E2A5A0754EE3}" sibTransId="{75FFD790-665C-4198-8DA8-20540A720080}"/>
    <dgm:cxn modelId="{5588B137-8C01-4480-BC80-93910C36E489}" type="presOf" srcId="{A0408C12-A105-4A77-A47B-DFE81F7C73B0}" destId="{CF37E359-F75F-46DC-87FB-D76C64370EDE}" srcOrd="0" destOrd="0" presId="urn:microsoft.com/office/officeart/2005/8/layout/chevron2"/>
    <dgm:cxn modelId="{36A9047E-470C-4D24-A147-5C9D41B45533}" type="presOf" srcId="{8624C49D-3019-46B2-B139-898544EC2C48}" destId="{700BBB59-BC4E-4A31-8B9F-41C5352C0AC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714B052D-AB89-4538-B16D-D9A667B71859}" type="presOf" srcId="{59BFF09F-3DA7-443A-918B-B9BE623654C0}" destId="{BF1E275C-0245-4A82-B963-0775E3135EEB}" srcOrd="0" destOrd="0" presId="urn:microsoft.com/office/officeart/2005/8/layout/chevron2"/>
    <dgm:cxn modelId="{69F57421-4662-4DCC-AA9E-ECE31EA8A286}" srcId="{8624C49D-3019-46B2-B139-898544EC2C48}" destId="{59BFF09F-3DA7-443A-918B-B9BE623654C0}" srcOrd="0" destOrd="0" parTransId="{F4C50064-29C8-4D38-8F83-EB12DF0BFB4A}" sibTransId="{BAF65957-2264-4148-A4D6-481860039ACA}"/>
    <dgm:cxn modelId="{FA3DD555-745E-4AD3-9772-172B5C2FDB15}" srcId="{8624C49D-3019-46B2-B139-898544EC2C48}" destId="{070E763F-64B7-49DD-BBD6-48E8FEC8F9F6}" srcOrd="1" destOrd="0" parTransId="{268D0A33-1DFC-4257-810E-BBF3138A4988}" sibTransId="{1A2439D1-FE95-403B-ABBE-9481D2A153A5}"/>
    <dgm:cxn modelId="{6573767C-B06E-469C-BC2A-6C0E5075CE67}" type="presParOf" srcId="{CF37E359-F75F-46DC-87FB-D76C64370EDE}" destId="{D92A49F6-0622-4BF2-BCCC-D1B9D8C660A1}" srcOrd="0" destOrd="0" presId="urn:microsoft.com/office/officeart/2005/8/layout/chevron2"/>
    <dgm:cxn modelId="{CAD0325E-B47A-41E7-B882-85A5CB018FF8}" type="presParOf" srcId="{D92A49F6-0622-4BF2-BCCC-D1B9D8C660A1}" destId="{8AB51CF9-71CB-4303-9A30-9E7780FDA13D}" srcOrd="0" destOrd="0" presId="urn:microsoft.com/office/officeart/2005/8/layout/chevron2"/>
    <dgm:cxn modelId="{630AC286-8A3F-4569-AC6E-4E330DBD3FF3}" type="presParOf" srcId="{D92A49F6-0622-4BF2-BCCC-D1B9D8C660A1}" destId="{A47F39E1-8849-440A-886F-E6FC80DA93B4}" srcOrd="1" destOrd="0" presId="urn:microsoft.com/office/officeart/2005/8/layout/chevron2"/>
    <dgm:cxn modelId="{798B9EB2-68E5-452A-B349-62712BEFCCB6}" type="presParOf" srcId="{CF37E359-F75F-46DC-87FB-D76C64370EDE}" destId="{ED9A6123-6C5F-43E8-9764-70244207E263}" srcOrd="1" destOrd="0" presId="urn:microsoft.com/office/officeart/2005/8/layout/chevron2"/>
    <dgm:cxn modelId="{09BC2D39-C44A-4961-AC9D-897D41D56265}" type="presParOf" srcId="{CF37E359-F75F-46DC-87FB-D76C64370EDE}" destId="{2665E306-1850-4E48-B774-4575E7398A95}" srcOrd="2" destOrd="0" presId="urn:microsoft.com/office/officeart/2005/8/layout/chevron2"/>
    <dgm:cxn modelId="{82F4FB56-C91C-4014-A7B1-C68E5951AB8F}" type="presParOf" srcId="{2665E306-1850-4E48-B774-4575E7398A95}" destId="{700BBB59-BC4E-4A31-8B9F-41C5352C0AC4}" srcOrd="0" destOrd="0" presId="urn:microsoft.com/office/officeart/2005/8/layout/chevron2"/>
    <dgm:cxn modelId="{BE42A092-EEA5-4FDE-AB1B-BDD6492BCE7D}"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3/16/2010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3/16/2010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lstStyle/>
          <a:p>
            <a:r>
              <a:rPr lang="en-US" dirty="0" smtClean="0"/>
              <a:t>3 Types of Metadata:</a:t>
            </a:r>
          </a:p>
          <a:p>
            <a:pPr lvl="1"/>
            <a:r>
              <a:rPr lang="en-US" dirty="0" smtClean="0"/>
              <a:t>The file and chunk namespaces.</a:t>
            </a:r>
          </a:p>
          <a:p>
            <a:pPr lvl="1"/>
            <a:r>
              <a:rPr lang="en-US" dirty="0" smtClean="0"/>
              <a:t>The mapping from files to chunks.</a:t>
            </a:r>
          </a:p>
          <a:p>
            <a:pPr lvl="1"/>
            <a:r>
              <a:rPr lang="en-US" dirty="0" smtClean="0"/>
              <a:t>Locations of the chunk’s replicas.</a:t>
            </a:r>
          </a:p>
          <a:p>
            <a:r>
              <a:rPr lang="en-US" dirty="0" smtClean="0"/>
              <a:t>Metadata is kept in the master’s memory.</a:t>
            </a:r>
          </a:p>
          <a:p>
            <a:pPr algn="just"/>
            <a:r>
              <a:rPr lang="en-US" dirty="0" smtClean="0"/>
              <a:t>The first two types of metadata are also kept persistent, and the mutations are logged in an operation log which is stored in the master’s local disk, and replicated on remote machines.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lnSpcReduction="20000"/>
          </a:bodyPr>
          <a:lstStyle/>
          <a:p>
            <a:r>
              <a:rPr lang="en-US" dirty="0" smtClean="0"/>
              <a:t>The operation log allows the updates to the master’s state to be performed simply, and reliably without risking inconsistencies due to events like when the master  crashes.</a:t>
            </a:r>
          </a:p>
          <a:p>
            <a:r>
              <a:rPr lang="en-US" dirty="0" smtClean="0"/>
              <a:t>The log is kept persistently.</a:t>
            </a:r>
          </a:p>
          <a:p>
            <a:r>
              <a:rPr lang="en-US" dirty="0" smtClean="0"/>
              <a:t> If 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Data Structures.</a:t>
            </a:r>
            <a:endParaRPr lang="en-US" dirty="0"/>
          </a:p>
        </p:txBody>
      </p:sp>
      <p:sp>
        <p:nvSpPr>
          <p:cNvPr id="3" name="Content Placeholder 2"/>
          <p:cNvSpPr>
            <a:spLocks noGrp="1"/>
          </p:cNvSpPr>
          <p:nvPr>
            <p:ph idx="1"/>
          </p:nvPr>
        </p:nvSpPr>
        <p:spPr/>
        <p:txBody>
          <a:bodyPr>
            <a:normAutofit fontScale="92500"/>
          </a:bodyPr>
          <a:lstStyle/>
          <a:p>
            <a:r>
              <a:rPr lang="en-US" dirty="0" smtClean="0"/>
              <a:t>Allow the master operations to be fast.</a:t>
            </a:r>
          </a:p>
          <a:p>
            <a:r>
              <a:rPr lang="en-US" dirty="0" smtClean="0"/>
              <a:t>Master periodically scans through its entire state in the background, this is used for:</a:t>
            </a:r>
          </a:p>
          <a:p>
            <a:pPr lvl="1"/>
            <a:r>
              <a:rPr lang="en-US" dirty="0" smtClean="0"/>
              <a:t>Chunk garbage collection</a:t>
            </a:r>
          </a:p>
          <a:p>
            <a:pPr lvl="1"/>
            <a:r>
              <a:rPr lang="en-US" dirty="0" smtClean="0"/>
              <a:t>Re-replication in the presence of chunk server failures.</a:t>
            </a:r>
          </a:p>
          <a:p>
            <a:pPr lvl="1"/>
            <a:r>
              <a:rPr lang="en-US" dirty="0" smtClean="0"/>
              <a:t>Chunk migration to balance load and disk space.</a:t>
            </a:r>
          </a:p>
          <a:p>
            <a:r>
              <a:rPr lang="en-US" dirty="0" smtClean="0"/>
              <a:t>Data kept in-memory is kept minimal so that the number of chunks, does not take up all the memory the master has.</a:t>
            </a:r>
          </a:p>
          <a:p>
            <a:r>
              <a:rPr lang="en-US" dirty="0" smtClean="0"/>
              <a:t>File namespace data and filenames are kept compressed using prefix compression. (64 bytes per file).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a:xfrm>
            <a:off x="457200" y="1935480"/>
            <a:ext cx="8229600" cy="2026920"/>
          </a:xfrm>
        </p:spPr>
        <p:txBody>
          <a:bodyPr>
            <a:normAutofit lnSpcReduction="10000"/>
          </a:bodyPr>
          <a:lstStyle/>
          <a:p>
            <a:r>
              <a:rPr lang="en-US" dirty="0" smtClean="0"/>
              <a:t>File namespace mutations (e.g., file creation) are kept atomic. (locking guarantees atomicity and correctness, and the operation log defines the correct order).</a:t>
            </a:r>
          </a:p>
          <a:p>
            <a:r>
              <a:rPr lang="en-US" dirty="0" smtClean="0"/>
              <a:t>3 possible states are returned after a file region is modified.</a:t>
            </a:r>
            <a:endParaRPr lang="en-US" dirty="0"/>
          </a:p>
        </p:txBody>
      </p:sp>
      <p:pic>
        <p:nvPicPr>
          <p:cNvPr id="4" name="Picture 2"/>
          <p:cNvPicPr>
            <a:picLocks noChangeAspect="1" noChangeArrowheads="1"/>
          </p:cNvPicPr>
          <p:nvPr/>
        </p:nvPicPr>
        <p:blipFill>
          <a:blip r:embed="rId2"/>
          <a:srcRect/>
          <a:stretch>
            <a:fillRect/>
          </a:stretch>
        </p:blipFill>
        <p:spPr bwMode="auto">
          <a:xfrm>
            <a:off x="533400" y="3962400"/>
            <a:ext cx="6019800" cy="2505131"/>
          </a:xfrm>
          <a:prstGeom prst="rect">
            <a:avLst/>
          </a:prstGeom>
          <a:noFill/>
          <a:ln w="9525">
            <a:noFill/>
            <a:miter lim="800000"/>
            <a:headEnd/>
            <a:tailEnd/>
          </a:ln>
          <a:effectLst/>
        </p:spPr>
      </p:pic>
      <p:grpSp>
        <p:nvGrpSpPr>
          <p:cNvPr id="11" name="Group 10"/>
          <p:cNvGrpSpPr/>
          <p:nvPr/>
        </p:nvGrpSpPr>
        <p:grpSpPr>
          <a:xfrm>
            <a:off x="6629400" y="5334000"/>
            <a:ext cx="1828800" cy="609600"/>
            <a:chOff x="5029200" y="3733800"/>
            <a:chExt cx="3505200" cy="609600"/>
          </a:xfrm>
        </p:grpSpPr>
        <p:sp>
          <p:nvSpPr>
            <p:cNvPr id="5" name="Rectangle 4"/>
            <p:cNvSpPr/>
            <p:nvPr/>
          </p:nvSpPr>
          <p:spPr>
            <a:xfrm>
              <a:off x="5029200" y="3733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48400" y="3733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6172200" y="4114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4114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p:cNvSpPr/>
            <p:nvPr/>
          </p:nvSpPr>
          <p:spPr>
            <a:xfrm>
              <a:off x="7391400" y="3733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 name="Rectangle 9"/>
            <p:cNvSpPr/>
            <p:nvPr/>
          </p:nvSpPr>
          <p:spPr>
            <a:xfrm>
              <a:off x="7391400" y="4114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12" name="Group 11"/>
          <p:cNvGrpSpPr/>
          <p:nvPr/>
        </p:nvGrpSpPr>
        <p:grpSpPr>
          <a:xfrm>
            <a:off x="6629400" y="4267200"/>
            <a:ext cx="1828800" cy="609600"/>
            <a:chOff x="5029200" y="3733800"/>
            <a:chExt cx="3505200" cy="609600"/>
          </a:xfrm>
        </p:grpSpPr>
        <p:sp>
          <p:nvSpPr>
            <p:cNvPr id="13" name="Rectangle 12"/>
            <p:cNvSpPr/>
            <p:nvPr/>
          </p:nvSpPr>
          <p:spPr>
            <a:xfrm>
              <a:off x="5029200" y="3733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8400" y="3733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5029200" y="4114800"/>
              <a:ext cx="121919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223000" y="4114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7391400" y="3733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p:cNvSpPr/>
            <p:nvPr/>
          </p:nvSpPr>
          <p:spPr>
            <a:xfrm>
              <a:off x="7391400" y="4114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6" name="TextBox 25"/>
          <p:cNvSpPr txBox="1"/>
          <p:nvPr/>
        </p:nvSpPr>
        <p:spPr>
          <a:xfrm>
            <a:off x="6553200" y="3886200"/>
            <a:ext cx="988604" cy="369332"/>
          </a:xfrm>
          <a:prstGeom prst="rect">
            <a:avLst/>
          </a:prstGeom>
          <a:noFill/>
        </p:spPr>
        <p:txBody>
          <a:bodyPr wrap="none" rtlCol="0">
            <a:spAutoFit/>
          </a:bodyPr>
          <a:lstStyle/>
          <a:p>
            <a:r>
              <a:rPr lang="en-US" dirty="0" smtClean="0"/>
              <a:t>Defined</a:t>
            </a:r>
            <a:endParaRPr lang="en-US" dirty="0"/>
          </a:p>
        </p:txBody>
      </p:sp>
      <p:sp>
        <p:nvSpPr>
          <p:cNvPr id="27" name="TextBox 26"/>
          <p:cNvSpPr txBox="1"/>
          <p:nvPr/>
        </p:nvSpPr>
        <p:spPr>
          <a:xfrm>
            <a:off x="6523788" y="4964668"/>
            <a:ext cx="1248612" cy="369332"/>
          </a:xfrm>
          <a:prstGeom prst="rect">
            <a:avLst/>
          </a:prstGeom>
          <a:noFill/>
        </p:spPr>
        <p:txBody>
          <a:bodyPr wrap="none" rtlCol="0">
            <a:spAutoFit/>
          </a:bodyPr>
          <a:lstStyle/>
          <a:p>
            <a:r>
              <a:rPr lang="en-US" dirty="0" smtClean="0"/>
              <a:t>Undefined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consistency model with a few simple techniques already needed for other purposes: </a:t>
            </a:r>
          </a:p>
          <a:p>
            <a:r>
              <a:rPr lang="en-US" dirty="0" smtClean="0"/>
              <a:t>Relying on appends rather than overwrites</a:t>
            </a:r>
          </a:p>
          <a:p>
            <a:r>
              <a:rPr lang="en-US" dirty="0" smtClean="0"/>
              <a:t> checkpointing</a:t>
            </a:r>
          </a:p>
          <a:p>
            <a:r>
              <a:rPr lang="en-US" dirty="0" smtClean="0"/>
              <a:t> self-validating (checksums)</a:t>
            </a:r>
          </a:p>
          <a:p>
            <a:r>
              <a:rPr lang="en-US" dirty="0" smtClean="0"/>
              <a:t> self-identifying records (for duplicates).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Leases and Mutation Order</a:t>
            </a:r>
            <a:endParaRPr lang="en-US" dirty="0"/>
          </a:p>
        </p:txBody>
      </p:sp>
      <p:sp>
        <p:nvSpPr>
          <p:cNvPr id="4" name="Content Placeholder 3"/>
          <p:cNvSpPr>
            <a:spLocks noGrp="1"/>
          </p:cNvSpPr>
          <p:nvPr>
            <p:ph idx="1"/>
          </p:nvPr>
        </p:nvSpPr>
        <p:spPr/>
        <p:txBody>
          <a:bodyPr/>
          <a:lstStyle/>
          <a:p>
            <a:r>
              <a:rPr lang="en-US" dirty="0" smtClean="0"/>
              <a:t>Mutation is an operation that changes the contents or metadata of a chunk. </a:t>
            </a:r>
          </a:p>
          <a:p>
            <a:r>
              <a:rPr lang="en-US" dirty="0" smtClean="0"/>
              <a:t>Write operations must be performed at all the chunk’s replicas.</a:t>
            </a:r>
          </a:p>
          <a:p>
            <a:r>
              <a:rPr lang="en-US" dirty="0" smtClean="0"/>
              <a:t>The master grants lease to one of the replicas, which is promoted as primary copy.</a:t>
            </a:r>
          </a:p>
          <a:p>
            <a:r>
              <a:rPr lang="en-US" dirty="0" smtClean="0"/>
              <a:t>The primary picks a serial order for all mutations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Distributed Filesystems</a:t>
            </a:r>
          </a:p>
          <a:p>
            <a:r>
              <a:rPr lang="en-US" dirty="0" smtClean="0"/>
              <a:t>Motivation</a:t>
            </a:r>
          </a:p>
          <a:p>
            <a:r>
              <a:rPr lang="en-US" dirty="0" smtClean="0"/>
              <a:t>Google Filesystem Architecture</a:t>
            </a:r>
          </a:p>
          <a:p>
            <a:r>
              <a:rPr lang="en-US" dirty="0" smtClean="0"/>
              <a:t>The Metadata</a:t>
            </a:r>
          </a:p>
          <a:p>
            <a:r>
              <a:rPr lang="en-US" dirty="0" smtClean="0"/>
              <a:t>Consistency Model</a:t>
            </a:r>
          </a:p>
          <a:p>
            <a:r>
              <a:rPr lang="en-US" dirty="0" smtClean="0"/>
              <a:t>File Mutation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Clusters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174748"/>
            <a:ext cx="6629400" cy="384505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Google file system</a:t>
            </a:r>
            <a:r>
              <a:rPr lang="en-US" dirty="0" smtClean="0"/>
              <a:t>. 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Distributed FS, they don’t deal with how the actual data is being stored.</a:t>
            </a:r>
          </a:p>
          <a:p>
            <a:r>
              <a:rPr lang="en-US" dirty="0" smtClean="0"/>
              <a:t>Concurrency – locks.. Etc.</a:t>
            </a:r>
          </a:p>
          <a:p>
            <a:r>
              <a:rPr lang="en-US" dirty="0" smtClean="0"/>
              <a:t>Replication data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4"/>
            </a:pPr>
            <a:r>
              <a:rPr lang="en-US" dirty="0" smtClean="0"/>
              <a:t>Once all the replicas have acknowledged receiving the data the client sends a write request to the primary. </a:t>
            </a:r>
          </a:p>
          <a:p>
            <a:pPr marL="880110" lvl="1" indent="-514350"/>
            <a:r>
              <a:rPr lang="en-US" dirty="0" smtClean="0"/>
              <a:t>Specifies the order of how the data needs to be written.</a:t>
            </a:r>
          </a:p>
          <a:p>
            <a:pPr marL="880110" lvl="1" indent="-514350"/>
            <a:r>
              <a:rPr lang="en-US" dirty="0" smtClean="0"/>
              <a:t>The primary assigns a consecutive serial number to all the mutations it receives.</a:t>
            </a:r>
          </a:p>
          <a:p>
            <a:pPr marL="880110" lvl="1" indent="-514350"/>
            <a:r>
              <a:rPr lang="en-US" dirty="0" smtClean="0"/>
              <a:t>Applies the mutation to its own local state in serial number order.</a:t>
            </a:r>
          </a:p>
          <a:p>
            <a:pPr marL="514350" indent="-514350">
              <a:buFont typeface="+mj-lt"/>
              <a:buAutoNum type="arabicPeriod" startAt="4"/>
            </a:pPr>
            <a:r>
              <a:rPr lang="en-US" dirty="0" smtClean="0"/>
              <a:t>The primary forwards the write request to all the secondary replicas, and each replica applies the mutations the same way.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fontScale="92500"/>
          </a:bodyPr>
          <a:lstStyle/>
          <a:p>
            <a:r>
              <a:rPr lang="en-US" dirty="0" smtClean="0"/>
              <a:t>The Google Filesystem is a Distributed filesystem.</a:t>
            </a:r>
          </a:p>
          <a:p>
            <a:r>
              <a:rPr lang="en-US" dirty="0" smtClean="0"/>
              <a:t>Allow access to files from multiple hosts shared via a computer network.</a:t>
            </a:r>
          </a:p>
          <a:p>
            <a:r>
              <a:rPr lang="en-US" dirty="0" smtClean="0"/>
              <a:t>Provides an API that allows it to be accessible over the network.</a:t>
            </a:r>
          </a:p>
          <a:p>
            <a:r>
              <a:rPr lang="en-US" dirty="0" smtClean="0"/>
              <a:t>They are layered on top of other filesystems.</a:t>
            </a:r>
          </a:p>
          <a:p>
            <a:r>
              <a:rPr lang="en-US" dirty="0" smtClean="0"/>
              <a:t>Distributed filesystems are not concerned with how the data is actually stored.</a:t>
            </a:r>
          </a:p>
          <a:p>
            <a:r>
              <a:rPr lang="en-US" dirty="0" smtClean="0"/>
              <a:t>They are more concerned with things as concurrent access to files, replication of data, and network related stuff.</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p>
          <a:p>
            <a:r>
              <a:rPr lang="en-US" dirty="0" smtClean="0"/>
              <a:t>High sustained bandwidth is more important than low latency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single master and multiple chunkservers. </a:t>
            </a:r>
          </a:p>
          <a:p>
            <a:r>
              <a:rPr lang="en-US" dirty="0" smtClean="0"/>
              <a:t>Multiple Clients access this architecture at once.</a:t>
            </a:r>
          </a:p>
          <a:p>
            <a:r>
              <a:rPr lang="en-US" dirty="0" smtClean="0"/>
              <a:t>A machine can act both as a client of the filesystem architecture, and as a chunkserver.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Linux 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p>
          <a:p>
            <a:r>
              <a:rPr lang="en-US" dirty="0" smtClean="0"/>
              <a:t>Chunkservers don’t cache file data.</a:t>
            </a:r>
          </a:p>
          <a:p>
            <a:r>
              <a:rPr lang="en-US" dirty="0" smtClean="0"/>
              <a:t> Chunkservers rely on the </a:t>
            </a:r>
            <a:r>
              <a:rPr lang="en-US" dirty="0" err="1" smtClean="0"/>
              <a:t>Linux’s</a:t>
            </a:r>
            <a:r>
              <a:rPr lang="en-US" dirty="0" smtClean="0"/>
              <a:t> buffer cache which keeps the frequently accessed data in memory.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a:t>
            </a:r>
          </a:p>
          <a:p>
            <a:pPr lvl="1"/>
            <a:r>
              <a:rPr lang="en-US" dirty="0" smtClean="0"/>
              <a:t>Mapping from files to chunks.</a:t>
            </a:r>
          </a:p>
          <a:p>
            <a:pPr lvl="1"/>
            <a:r>
              <a:rPr lang="en-US" dirty="0" smtClean="0"/>
              <a:t>Chunkservers where a chunk is located.</a:t>
            </a:r>
          </a:p>
          <a:p>
            <a:r>
              <a:rPr lang="en-US" dirty="0" smtClean="0"/>
              <a:t>Controls System-Wide activities.</a:t>
            </a:r>
          </a:p>
          <a:p>
            <a:pPr lvl="1"/>
            <a:r>
              <a:rPr lang="en-US" dirty="0" smtClean="0"/>
              <a:t>Chunk lease management</a:t>
            </a:r>
          </a:p>
          <a:p>
            <a:pPr lvl="1"/>
            <a:r>
              <a:rPr lang="en-US" dirty="0" smtClean="0"/>
              <a:t>Garbage collection</a:t>
            </a:r>
          </a:p>
          <a:p>
            <a:pPr lvl="1"/>
            <a:r>
              <a:rPr lang="en-US" dirty="0" smtClean="0"/>
              <a:t>Orphaned chunks.</a:t>
            </a:r>
          </a:p>
          <a:p>
            <a:pPr lvl="1"/>
            <a:r>
              <a:rPr lang="en-US" dirty="0" smtClean="0"/>
              <a:t>Chunk migration between chunk servers.</a:t>
            </a:r>
          </a:p>
          <a:p>
            <a:pPr lvl="1"/>
            <a:r>
              <a:rPr lang="en-US" dirty="0" smtClean="0"/>
              <a:t>Communicates with each chunkserver to collect its state.</a:t>
            </a:r>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3072</TotalTime>
  <Words>1252</Words>
  <Application>Microsoft Office PowerPoint</Application>
  <PresentationFormat>On-screen Show (4:3)</PresentationFormat>
  <Paragraphs>138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Google File System</vt:lpstr>
      <vt:lpstr>Outline</vt:lpstr>
      <vt:lpstr>Distributed File system</vt:lpstr>
      <vt:lpstr>Distributed Filesystem </vt:lpstr>
      <vt:lpstr>Motivation</vt:lpstr>
      <vt:lpstr>Google Filesystem Architecture</vt:lpstr>
      <vt:lpstr>Google Filesystem Architecture</vt:lpstr>
      <vt:lpstr>Chunkservers</vt:lpstr>
      <vt:lpstr>Single Master</vt:lpstr>
      <vt:lpstr>The Metadata</vt:lpstr>
      <vt:lpstr>The Operations Log </vt:lpstr>
      <vt:lpstr>In-Memory Data Structures.</vt:lpstr>
      <vt:lpstr>Chunk Locations.</vt:lpstr>
      <vt:lpstr>Chunk Locations</vt:lpstr>
      <vt:lpstr>Consistency Model</vt:lpstr>
      <vt:lpstr>Implications for GFS Applications</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Real World Clusters</vt:lpstr>
      <vt:lpstr>References</vt:lpstr>
      <vt:lpstr>Thank You!</vt:lpstr>
      <vt:lpstr>Slide 27</vt:lpstr>
      <vt:lpstr>Steps to perform a mutation.</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351</cp:revision>
  <dcterms:created xsi:type="dcterms:W3CDTF">2010-03-11T20:34:24Z</dcterms:created>
  <dcterms:modified xsi:type="dcterms:W3CDTF">2010-03-17T03:14:41Z</dcterms:modified>
</cp:coreProperties>
</file>