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63" r:id="rId5"/>
    <p:sldId id="261" r:id="rId6"/>
    <p:sldId id="259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</a:t>
            </a:r>
            <a:r>
              <a:rPr lang="en-US" dirty="0" smtClean="0"/>
              <a:t>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Old Algorithm</a:t>
            </a:r>
          </a:p>
          <a:p>
            <a:pPr lvl="1"/>
            <a:r>
              <a:rPr lang="en-US" dirty="0" smtClean="0"/>
              <a:t>New Algorithm</a:t>
            </a:r>
          </a:p>
          <a:p>
            <a:r>
              <a:rPr lang="en-US" dirty="0" smtClean="0"/>
              <a:t>Testing Methodology</a:t>
            </a:r>
            <a:endParaRPr lang="en-US" dirty="0" smtClean="0"/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3886200"/>
            <a:ext cx="7239000" cy="1676400"/>
            <a:chOff x="1066800" y="4038600"/>
            <a:chExt cx="7239000" cy="1676400"/>
          </a:xfrm>
        </p:grpSpPr>
        <p:sp>
          <p:nvSpPr>
            <p:cNvPr id="6" name="Rounded Rectangle 5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The Index will be transferred compressed to the GPU</a:t>
            </a:r>
          </a:p>
          <a:p>
            <a:r>
              <a:rPr lang="en-US" dirty="0" smtClean="0"/>
              <a:t>It will then be uncompressed in the GPU using a prefix sum algorithm.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</a:t>
            </a:r>
            <a:r>
              <a:rPr lang="en-US" dirty="0" smtClean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Trade-Off between Algorithms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2672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Load </a:t>
            </a:r>
            <a:r>
              <a:rPr lang="en-US" dirty="0" smtClean="0"/>
              <a:t>balanced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73935" y="21336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9718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349504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0487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25146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76400" y="45821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5115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Plans to do more testing with elements that are not characters.</a:t>
            </a:r>
          </a:p>
          <a:p>
            <a:r>
              <a:rPr lang="en-US" dirty="0" smtClean="0"/>
              <a:t>I have implemented the algorithm.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</TotalTime>
  <Words>173</Words>
  <Application>Microsoft Office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Uncompressing a Projection Index with CUDA</vt:lpstr>
      <vt:lpstr>Outline</vt:lpstr>
      <vt:lpstr>Brief Review of the Problem</vt:lpstr>
      <vt:lpstr>Old Algorithm</vt:lpstr>
      <vt:lpstr>New Load balanced algorithm</vt:lpstr>
      <vt:lpstr>Slide 6</vt:lpstr>
      <vt:lpstr>Future Work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27</cp:revision>
  <dcterms:created xsi:type="dcterms:W3CDTF">2010-04-05T18:40:50Z</dcterms:created>
  <dcterms:modified xsi:type="dcterms:W3CDTF">2010-04-10T17:01:12Z</dcterms:modified>
</cp:coreProperties>
</file>