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0" r:id="rId4"/>
    <p:sldId id="263" r:id="rId5"/>
    <p:sldId id="261" r:id="rId6"/>
    <p:sldId id="259" r:id="rId7"/>
    <p:sldId id="264" r:id="rId8"/>
    <p:sldId id="265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8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3637A-02D7-4023-97DD-CF65DEB05421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3FAA3-93BF-461C-86B8-11D8146ED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Uncompressing a Projection Index with CUDA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Eduardo Gutarra Velez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Old Algorithm</a:t>
            </a:r>
          </a:p>
          <a:p>
            <a:pPr lvl="1"/>
            <a:r>
              <a:rPr lang="en-US" dirty="0" smtClean="0"/>
              <a:t>New Algorithm</a:t>
            </a:r>
          </a:p>
          <a:p>
            <a:r>
              <a:rPr lang="en-US" dirty="0" smtClean="0"/>
              <a:t>Testing Methodology</a:t>
            </a:r>
          </a:p>
          <a:p>
            <a:r>
              <a:rPr lang="en-US" dirty="0" smtClean="0"/>
              <a:t>Results and Benchmarks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Review of the Problem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66800" y="3886200"/>
            <a:ext cx="7239000" cy="1676400"/>
            <a:chOff x="1066800" y="4038600"/>
            <a:chExt cx="7239000" cy="1676400"/>
          </a:xfrm>
        </p:grpSpPr>
        <p:sp>
          <p:nvSpPr>
            <p:cNvPr id="6" name="Rounded Rectangle 5"/>
            <p:cNvSpPr/>
            <p:nvPr/>
          </p:nvSpPr>
          <p:spPr>
            <a:xfrm>
              <a:off x="10668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7" name="Down Arrow 6"/>
            <p:cNvSpPr/>
            <p:nvPr/>
          </p:nvSpPr>
          <p:spPr>
            <a:xfrm rot="16200000">
              <a:off x="4305300" y="3314700"/>
              <a:ext cx="457200" cy="2514600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4864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4000" y="53340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A3B1C7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5200" y="41148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endParaRPr lang="en-US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10200" y="5334000"/>
              <a:ext cx="2895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AAABCCCCCCC</a:t>
              </a:r>
            </a:p>
          </p:txBody>
        </p: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The Index will be transferred compressed to the GPU</a:t>
            </a:r>
          </a:p>
          <a:p>
            <a:r>
              <a:rPr lang="en-US" dirty="0" smtClean="0"/>
              <a:t>It will then be uncompressed in the GPU using a prefix sum algorithm.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Old Algorithm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Use the last element of the prefix sum, allocate the amount of memory necessary.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Use the </a:t>
            </a:r>
            <a:r>
              <a:rPr lang="en-US" u="sng" dirty="0" smtClean="0"/>
              <a:t>Exclusive Scan</a:t>
            </a:r>
            <a:r>
              <a:rPr lang="en-US" dirty="0" smtClean="0"/>
              <a:t> array, to have each thread uncompress each of the array’s attribute values.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Trade-Off between Algorithms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267200"/>
            <a:ext cx="499973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Load balanced algorithm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73935" y="2133600"/>
            <a:ext cx="611746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297180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0" y="349504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404876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76400" y="251460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676400" y="458216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76400" y="511556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Non-coalesced accesses in certain kernels such as the uncompress kernel</a:t>
            </a:r>
          </a:p>
          <a:p>
            <a:r>
              <a:rPr lang="en-US" dirty="0" smtClean="0"/>
              <a:t>New algorithm twice as much memory.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Plans to do more testing with elements that are not characters.</a:t>
            </a:r>
          </a:p>
          <a:p>
            <a:r>
              <a:rPr lang="en-US" dirty="0" smtClean="0"/>
              <a:t>I have implemented the algorithm</a:t>
            </a:r>
            <a:r>
              <a:rPr lang="en-US" dirty="0" smtClean="0"/>
              <a:t>.</a:t>
            </a:r>
          </a:p>
          <a:p>
            <a:r>
              <a:rPr lang="en-US" smtClean="0"/>
              <a:t>Might want to look at using Texture memory for reads from 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220</TotalTime>
  <Words>205</Words>
  <Application>Microsoft Office PowerPoint</Application>
  <PresentationFormat>On-screen Show (4:3)</PresentationFormat>
  <Paragraphs>80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Uncompressing a Projection Index with CUDA</vt:lpstr>
      <vt:lpstr>Outline</vt:lpstr>
      <vt:lpstr>Brief Review of the Problem</vt:lpstr>
      <vt:lpstr>Old Algorithm</vt:lpstr>
      <vt:lpstr>New Load balanced algorithm</vt:lpstr>
      <vt:lpstr>Slide 6</vt:lpstr>
      <vt:lpstr>Problems</vt:lpstr>
      <vt:lpstr>Slide 8</vt:lpstr>
      <vt:lpstr>Future Work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Viper</dc:creator>
  <cp:lastModifiedBy>Viper</cp:lastModifiedBy>
  <cp:revision>37</cp:revision>
  <dcterms:created xsi:type="dcterms:W3CDTF">2010-04-05T18:40:50Z</dcterms:created>
  <dcterms:modified xsi:type="dcterms:W3CDTF">2010-04-10T18:09:39Z</dcterms:modified>
</cp:coreProperties>
</file>