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3637A-02D7-4023-97DD-CF65DEB05421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3FAA3-93BF-461C-86B8-11D8146ED4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DA83-6693-45CD-B904-8651ED07B240}" type="datetimeFigureOut">
              <a:rPr lang="en-US" smtClean="0"/>
              <a:t>4/5/2010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B49CD-2AD7-498D-A8FB-A2CB4212A3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Plans to do more testing with elements that are not characters.</a:t>
            </a:r>
          </a:p>
          <a:p>
            <a:r>
              <a:rPr lang="en-US" dirty="0" smtClean="0"/>
              <a:t>I have implemented </a:t>
            </a:r>
            <a:r>
              <a:rPr lang="en-US" smtClean="0"/>
              <a:t>the algorithm.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On-screen Show (4:3)</PresentationFormat>
  <Paragraphs>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3</cp:revision>
  <dcterms:created xsi:type="dcterms:W3CDTF">2010-04-05T18:40:50Z</dcterms:created>
  <dcterms:modified xsi:type="dcterms:W3CDTF">2010-04-05T18:42:14Z</dcterms:modified>
</cp:coreProperties>
</file>