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61" r:id="rId6"/>
    <p:sldId id="259" r:id="rId7"/>
    <p:sldId id="264" r:id="rId8"/>
    <p:sldId id="265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Old Algorithm</a:t>
            </a:r>
          </a:p>
          <a:p>
            <a:pPr lvl="1"/>
            <a:r>
              <a:rPr lang="en-US" dirty="0" smtClean="0"/>
              <a:t>New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Trade-Off between Algorithms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Load balanced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3935" y="21336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9718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49504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487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25146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76400" y="45821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Non-coalesced accesses in certain kernels such as the uncompress kernel</a:t>
            </a:r>
          </a:p>
          <a:p>
            <a:r>
              <a:rPr lang="en-US" dirty="0" smtClean="0"/>
              <a:t>New algorithm twice as much memory.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do more testing with elements that are not characters.</a:t>
            </a:r>
          </a:p>
          <a:p>
            <a:r>
              <a:rPr lang="en-US" dirty="0" smtClean="0"/>
              <a:t>I have implemented the algorithm.</a:t>
            </a:r>
          </a:p>
          <a:p>
            <a:r>
              <a:rPr lang="en-US" dirty="0" smtClean="0"/>
              <a:t>Might want to look at using Texture memory for reads from </a:t>
            </a:r>
            <a:r>
              <a:rPr lang="en-US" dirty="0" smtClean="0"/>
              <a:t>S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Aubanel’s</a:t>
            </a:r>
            <a:r>
              <a:rPr lang="en-US" dirty="0" smtClean="0"/>
              <a:t> Machine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209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Uncompressing a Projection Index with CUDA</vt:lpstr>
      <vt:lpstr>Outline</vt:lpstr>
      <vt:lpstr>Brief Review of the Problem</vt:lpstr>
      <vt:lpstr>Old Algorithm</vt:lpstr>
      <vt:lpstr>New Load balanced algorithm</vt:lpstr>
      <vt:lpstr>Slide 6</vt:lpstr>
      <vt:lpstr>Problems</vt:lpstr>
      <vt:lpstr>Slide 8</vt:lpstr>
      <vt:lpstr>Future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40</cp:revision>
  <dcterms:created xsi:type="dcterms:W3CDTF">2010-04-05T18:40:50Z</dcterms:created>
  <dcterms:modified xsi:type="dcterms:W3CDTF">2010-04-10T18:44:23Z</dcterms:modified>
</cp:coreProperties>
</file>