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8" r:id="rId5"/>
    <p:sldId id="259" r:id="rId6"/>
    <p:sldId id="267" r:id="rId7"/>
    <p:sldId id="291" r:id="rId8"/>
    <p:sldId id="292" r:id="rId9"/>
    <p:sldId id="293" r:id="rId10"/>
    <p:sldId id="271" r:id="rId11"/>
    <p:sldId id="275" r:id="rId12"/>
    <p:sldId id="282"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94660"/>
  </p:normalViewPr>
  <p:slideViewPr>
    <p:cSldViewPr snapToGrid="0">
      <p:cViewPr varScale="1">
        <p:scale>
          <a:sx n="59" d="100"/>
          <a:sy n="59" d="100"/>
        </p:scale>
        <p:origin x="-84" y="-1554"/>
      </p:cViewPr>
      <p:guideLst>
        <p:guide orient="horz" pos="2160"/>
        <p:guide pos="3743"/>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6E8B4E-BAD9-4FD4-B44E-3CC5016C176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3399E8-FB1B-4AC6-A363-2D8C9AC35D4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3399E8-FB1B-4AC6-A363-2D8C9AC35D4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3399E8-FB1B-4AC6-A363-2D8C9AC35D4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3399E8-FB1B-4AC6-A363-2D8C9AC35D4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3399E8-FB1B-4AC6-A363-2D8C9AC35D4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3399E8-FB1B-4AC6-A363-2D8C9AC35D4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3399E8-FB1B-4AC6-A363-2D8C9AC35D4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3399E8-FB1B-4AC6-A363-2D8C9AC35D4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3399E8-FB1B-4AC6-A363-2D8C9AC35D4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3399E8-FB1B-4AC6-A363-2D8C9AC35D4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03399E8-FB1B-4AC6-A363-2D8C9AC35D4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A4FAD5E-7809-45D5-9BDD-145AD1CA828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F8BE05-2ABC-48F8-81A4-69F4E5C270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4FAD5E-7809-45D5-9BDD-145AD1CA828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F8BE05-2ABC-48F8-81A4-69F4E5C270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4FAD5E-7809-45D5-9BDD-145AD1CA828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F8BE05-2ABC-48F8-81A4-69F4E5C270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4FAD5E-7809-45D5-9BDD-145AD1CA828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F8BE05-2ABC-48F8-81A4-69F4E5C270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2A4FAD5E-7809-45D5-9BDD-145AD1CA828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2F8BE05-2ABC-48F8-81A4-69F4E5C270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A4FAD5E-7809-45D5-9BDD-145AD1CA828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F8BE05-2ABC-48F8-81A4-69F4E5C270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A4FAD5E-7809-45D5-9BDD-145AD1CA828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2F8BE05-2ABC-48F8-81A4-69F4E5C270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A4FAD5E-7809-45D5-9BDD-145AD1CA828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2F8BE05-2ABC-48F8-81A4-69F4E5C270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A4FAD5E-7809-45D5-9BDD-145AD1CA828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2F8BE05-2ABC-48F8-81A4-69F4E5C270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A4FAD5E-7809-45D5-9BDD-145AD1CA828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F8BE05-2ABC-48F8-81A4-69F4E5C270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2A4FAD5E-7809-45D5-9BDD-145AD1CA828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2F8BE05-2ABC-48F8-81A4-69F4E5C2707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4FAD5E-7809-45D5-9BDD-145AD1CA828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F8BE05-2ABC-48F8-81A4-69F4E5C2707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screen"/>
          <a:srcRect/>
          <a:stretch>
            <a:fillRect/>
          </a:stretch>
        </p:blipFill>
        <p:spPr>
          <a:xfrm>
            <a:off x="0" y="0"/>
            <a:ext cx="12192000" cy="6858000"/>
          </a:xfrm>
          <a:prstGeom prst="rect">
            <a:avLst/>
          </a:prstGeom>
        </p:spPr>
      </p:pic>
      <p:cxnSp>
        <p:nvCxnSpPr>
          <p:cNvPr id="9" name="直接连接符 8"/>
          <p:cNvCxnSpPr/>
          <p:nvPr/>
        </p:nvCxnSpPr>
        <p:spPr>
          <a:xfrm>
            <a:off x="3693989" y="3618568"/>
            <a:ext cx="6966857" cy="0"/>
          </a:xfrm>
          <a:prstGeom prst="line">
            <a:avLst/>
          </a:prstGeom>
          <a:ln>
            <a:solidFill>
              <a:schemeClr val="bg1"/>
            </a:solidFill>
          </a:ln>
          <a:effectLst>
            <a:outerShdw blurRad="241300" dist="127000" dir="5400000" algn="ctr" rotWithShape="0">
              <a:srgbClr val="000000">
                <a:alpha val="88000"/>
              </a:srgbClr>
            </a:outerShdw>
          </a:effectLst>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3573780" y="2906395"/>
            <a:ext cx="8084185" cy="706755"/>
          </a:xfrm>
          <a:prstGeom prst="rect">
            <a:avLst/>
          </a:prstGeom>
          <a:noFill/>
          <a:effectLst>
            <a:outerShdw blurRad="241300" dist="127000" dir="5400000" algn="ctr" rotWithShape="0">
              <a:srgbClr val="000000">
                <a:alpha val="88000"/>
              </a:srgbClr>
            </a:outerShdw>
          </a:effectLst>
        </p:spPr>
        <p:txBody>
          <a:bodyPr wrap="square" rtlCol="0">
            <a:spAutoFit/>
          </a:bodyPr>
          <a:lstStyle/>
          <a:p>
            <a:r>
              <a:rPr lang="en-US" altLang="zh-CN" sz="4000" dirty="0" smtClean="0">
                <a:solidFill>
                  <a:schemeClr val="bg1"/>
                </a:solidFill>
                <a:latin typeface="微软雅黑" panose="020B0503020204020204" pitchFamily="34" charset="-122"/>
                <a:ea typeface="微软雅黑" panose="020B0503020204020204" pitchFamily="34" charset="-122"/>
              </a:rPr>
              <a:t>DonkeyKong Travelling System</a:t>
            </a:r>
            <a:endParaRPr lang="en-US" altLang="zh-CN" sz="40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4189605" y="3823897"/>
            <a:ext cx="6471241" cy="1014730"/>
          </a:xfrm>
          <a:prstGeom prst="rect">
            <a:avLst/>
          </a:prstGeom>
          <a:noFill/>
          <a:effectLst>
            <a:outerShdw blurRad="241300" dist="127000" dir="5400000" algn="ctr" rotWithShape="0">
              <a:srgbClr val="000000">
                <a:alpha val="88000"/>
              </a:srgbClr>
            </a:outerShdw>
          </a:effectLst>
        </p:spPr>
        <p:txBody>
          <a:bodyPr wrap="square" rtlCol="0">
            <a:spAutoFit/>
          </a:bodyPr>
          <a:lstStyle/>
          <a:p>
            <a:pPr algn="ctr"/>
            <a:r>
              <a:rPr lang="en-US" altLang="zh-CN" sz="2000" dirty="0">
                <a:solidFill>
                  <a:schemeClr val="bg1"/>
                </a:solidFill>
                <a:latin typeface="微软雅黑" panose="020B0503020204020204" pitchFamily="34" charset="-122"/>
                <a:ea typeface="微软雅黑" panose="020B0503020204020204" pitchFamily="34" charset="-122"/>
              </a:rPr>
              <a:t>TeamLeader</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Edward</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a:r>
              <a:rPr lang="en-US" altLang="zh-CN" sz="2000" dirty="0">
                <a:solidFill>
                  <a:schemeClr val="bg1"/>
                </a:solidFill>
                <a:latin typeface="微软雅黑" panose="020B0503020204020204" pitchFamily="34" charset="-122"/>
                <a:ea typeface="微软雅黑" panose="020B0503020204020204" pitchFamily="34" charset="-122"/>
              </a:rPr>
              <a:t>Member: Jason_Wu, Aaron</a:t>
            </a:r>
            <a:endParaRPr lang="en-US" altLang="zh-CN" sz="2000" dirty="0">
              <a:solidFill>
                <a:schemeClr val="bg1"/>
              </a:solidFill>
              <a:latin typeface="微软雅黑" panose="020B0503020204020204" pitchFamily="34" charset="-122"/>
              <a:ea typeface="微软雅黑" panose="020B0503020204020204" pitchFamily="34" charset="-122"/>
            </a:endParaRPr>
          </a:p>
          <a:p>
            <a:pPr algn="ctr"/>
            <a:r>
              <a:rPr lang="en-US" altLang="zh-CN" sz="2000" dirty="0">
                <a:solidFill>
                  <a:schemeClr val="bg1"/>
                </a:solidFill>
                <a:latin typeface="微软雅黑" panose="020B0503020204020204" pitchFamily="34" charset="-122"/>
                <a:ea typeface="微软雅黑" panose="020B0503020204020204" pitchFamily="34" charset="-122"/>
              </a:rPr>
              <a:t>Teacher: RT</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9286875" y="-1143000"/>
            <a:ext cx="877163" cy="369332"/>
          </a:xfrm>
          <a:prstGeom prst="rect">
            <a:avLst/>
          </a:prstGeom>
          <a:noFill/>
        </p:spPr>
        <p:txBody>
          <a:bodyPr wrap="none" rtlCol="0">
            <a:spAutoFit/>
          </a:bodyPr>
          <a:lstStyle/>
          <a:p>
            <a:r>
              <a:rPr lang="zh-CN" altLang="en-US" dirty="0" smtClean="0"/>
              <a:t>延迟符</a:t>
            </a:r>
            <a:endParaRPr lang="zh-CN" altLang="en-US" dirty="0"/>
          </a:p>
        </p:txBody>
      </p:sp>
      <p:sp>
        <p:nvSpPr>
          <p:cNvPr id="5" name="矩形 4"/>
          <p:cNvSpPr/>
          <p:nvPr/>
        </p:nvSpPr>
        <p:spPr>
          <a:xfrm>
            <a:off x="1101281" y="1515528"/>
            <a:ext cx="2472743" cy="2472743"/>
          </a:xfrm>
          <a:prstGeom prst="rect">
            <a:avLst/>
          </a:prstGeom>
          <a:solidFill>
            <a:schemeClr val="bg1">
              <a:alpha val="0"/>
            </a:schemeClr>
          </a:solidFill>
          <a:ln w="38100">
            <a:solidFill>
              <a:schemeClr val="bg1"/>
            </a:solidFill>
          </a:ln>
          <a:effectLst>
            <a:outerShdw blurRad="241300" dist="317500" dir="5400000" algn="ctr" rotWithShape="0">
              <a:srgbClr val="000000">
                <a:alpha val="9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15582" y="2520720"/>
            <a:ext cx="2472743" cy="2472743"/>
          </a:xfrm>
          <a:prstGeom prst="rect">
            <a:avLst/>
          </a:prstGeom>
          <a:solidFill>
            <a:schemeClr val="bg1">
              <a:alpha val="0"/>
            </a:schemeClr>
          </a:solidFill>
          <a:ln w="38100">
            <a:solidFill>
              <a:schemeClr val="bg1"/>
            </a:solidFill>
          </a:ln>
          <a:effectLst>
            <a:outerShdw blurRad="241300" dist="317500" dir="5400000" algn="ctr" rotWithShape="0">
              <a:srgbClr val="000000">
                <a:alpha val="9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065686" y="2751899"/>
            <a:ext cx="2062480" cy="1014730"/>
          </a:xfrm>
          <a:prstGeom prst="rect">
            <a:avLst/>
          </a:prstGeom>
          <a:noFill/>
        </p:spPr>
        <p:txBody>
          <a:bodyPr wrap="none" rtlCol="0">
            <a:spAutoFit/>
          </a:bodyPr>
          <a:lstStyle/>
          <a:p>
            <a:r>
              <a:rPr lang="en-US" altLang="zh-CN" sz="6000" b="1" dirty="0" smtClean="0">
                <a:solidFill>
                  <a:schemeClr val="accent4">
                    <a:lumMod val="60000"/>
                    <a:lumOff val="40000"/>
                  </a:schemeClr>
                </a:solidFill>
                <a:latin typeface="微软雅黑" panose="020B0503020204020204" pitchFamily="34" charset="-122"/>
                <a:ea typeface="微软雅黑" panose="020B0503020204020204" pitchFamily="34" charset="-122"/>
              </a:rPr>
              <a:t>2018</a:t>
            </a:r>
            <a:endParaRPr lang="zh-CN" altLang="en-US" sz="6000" b="1" dirty="0">
              <a:solidFill>
                <a:schemeClr val="accent4">
                  <a:lumMod val="60000"/>
                  <a:lumOff val="40000"/>
                </a:schemeClr>
              </a:solidFill>
              <a:latin typeface="微软雅黑" panose="020B0503020204020204" pitchFamily="34" charset="-122"/>
              <a:ea typeface="微软雅黑" panose="020B0503020204020204" pitchFamily="34" charset="-122"/>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med" p14:dur="750"/>
    </mc:Choice>
    <mc:Fallback>
      <p:transition spd="med"/>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screen"/>
          <a:srcRect/>
          <a:stretch>
            <a:fillRect/>
          </a:stretch>
        </p:blipFill>
        <p:spPr>
          <a:xfrm>
            <a:off x="0" y="0"/>
            <a:ext cx="12192000" cy="6858000"/>
          </a:xfrm>
          <a:prstGeom prst="rect">
            <a:avLst/>
          </a:prstGeom>
        </p:spPr>
      </p:pic>
      <p:cxnSp>
        <p:nvCxnSpPr>
          <p:cNvPr id="9" name="直接连接符 8"/>
          <p:cNvCxnSpPr/>
          <p:nvPr/>
        </p:nvCxnSpPr>
        <p:spPr>
          <a:xfrm>
            <a:off x="3693989" y="3618568"/>
            <a:ext cx="6966857" cy="0"/>
          </a:xfrm>
          <a:prstGeom prst="line">
            <a:avLst/>
          </a:prstGeom>
          <a:ln>
            <a:solidFill>
              <a:schemeClr val="bg1"/>
            </a:solidFill>
          </a:ln>
          <a:effectLst>
            <a:outerShdw blurRad="241300" dist="127000" dir="5400000" algn="ctr" rotWithShape="0">
              <a:srgbClr val="000000">
                <a:alpha val="88000"/>
              </a:srgbClr>
            </a:outerShdw>
          </a:effectLst>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084536" y="2575485"/>
            <a:ext cx="3595370" cy="922020"/>
          </a:xfrm>
          <a:prstGeom prst="rect">
            <a:avLst/>
          </a:prstGeom>
          <a:noFill/>
          <a:effectLst>
            <a:outerShdw blurRad="241300" dist="127000" dir="5400000" algn="ctr" rotWithShape="0">
              <a:srgbClr val="000000">
                <a:alpha val="88000"/>
              </a:srgbClr>
            </a:outerShdw>
          </a:effectLst>
        </p:spPr>
        <p:txBody>
          <a:bodyPr wrap="none" rtlCol="0">
            <a:spAutoFit/>
          </a:bodyPr>
          <a:lstStyle/>
          <a:p>
            <a:r>
              <a:rPr lang="en-US" altLang="zh-CN" sz="5400" dirty="0" smtClean="0">
                <a:solidFill>
                  <a:schemeClr val="bg1"/>
                </a:solidFill>
                <a:latin typeface="微软雅黑" panose="020B0503020204020204" pitchFamily="34" charset="-122"/>
                <a:ea typeface="微软雅黑" panose="020B0503020204020204" pitchFamily="34" charset="-122"/>
              </a:rPr>
              <a:t>Thank you</a:t>
            </a:r>
            <a:endParaRPr lang="en-US" altLang="zh-CN" sz="54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657133" y="3691964"/>
            <a:ext cx="7357110" cy="583565"/>
          </a:xfrm>
          <a:prstGeom prst="rect">
            <a:avLst/>
          </a:prstGeom>
          <a:noFill/>
          <a:effectLst>
            <a:outerShdw blurRad="241300" dist="127000" dir="5400000" algn="ctr" rotWithShape="0">
              <a:srgbClr val="000000">
                <a:alpha val="88000"/>
              </a:srgbClr>
            </a:outerShdw>
          </a:effectLst>
        </p:spPr>
        <p:txBody>
          <a:bodyPr wrap="none" rtlCol="0">
            <a:spAutoFit/>
          </a:bodyPr>
          <a:lstStyle/>
          <a:p>
            <a:r>
              <a:rPr lang="en-US" sz="3200" dirty="0" smtClean="0">
                <a:solidFill>
                  <a:schemeClr val="bg1"/>
                </a:solidFill>
                <a:latin typeface="微软雅黑" panose="020B0503020204020204" pitchFamily="34" charset="-122"/>
                <a:ea typeface="微软雅黑" panose="020B0503020204020204" pitchFamily="34" charset="-122"/>
              </a:rPr>
              <a:t>The Donkey Kong Travelling Problem</a:t>
            </a:r>
            <a:endParaRPr lang="en-US" sz="32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9286875" y="-1143000"/>
            <a:ext cx="877163" cy="369332"/>
          </a:xfrm>
          <a:prstGeom prst="rect">
            <a:avLst/>
          </a:prstGeom>
          <a:noFill/>
        </p:spPr>
        <p:txBody>
          <a:bodyPr wrap="none" rtlCol="0">
            <a:spAutoFit/>
          </a:bodyPr>
          <a:lstStyle/>
          <a:p>
            <a:r>
              <a:rPr lang="zh-CN" altLang="en-US" dirty="0" smtClean="0"/>
              <a:t>延迟符</a:t>
            </a:r>
            <a:endParaRPr lang="zh-CN" altLang="en-US" dirty="0"/>
          </a:p>
        </p:txBody>
      </p:sp>
      <p:sp>
        <p:nvSpPr>
          <p:cNvPr id="11" name="矩形 10"/>
          <p:cNvSpPr/>
          <p:nvPr/>
        </p:nvSpPr>
        <p:spPr>
          <a:xfrm>
            <a:off x="1184246" y="1773106"/>
            <a:ext cx="2472743" cy="2472743"/>
          </a:xfrm>
          <a:prstGeom prst="rect">
            <a:avLst/>
          </a:prstGeom>
          <a:solidFill>
            <a:schemeClr val="bg1">
              <a:alpha val="0"/>
            </a:schemeClr>
          </a:solidFill>
          <a:ln w="38100">
            <a:solidFill>
              <a:schemeClr val="bg1"/>
            </a:solidFill>
          </a:ln>
          <a:effectLst>
            <a:outerShdw blurRad="241300" dist="317500" dir="5400000" algn="ctr" rotWithShape="0">
              <a:srgbClr val="000000">
                <a:alpha val="9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98547" y="2778298"/>
            <a:ext cx="2472743" cy="2472743"/>
          </a:xfrm>
          <a:prstGeom prst="rect">
            <a:avLst/>
          </a:prstGeom>
          <a:solidFill>
            <a:schemeClr val="bg1">
              <a:alpha val="0"/>
            </a:schemeClr>
          </a:solidFill>
          <a:ln w="38100">
            <a:solidFill>
              <a:schemeClr val="bg1"/>
            </a:solidFill>
          </a:ln>
          <a:effectLst>
            <a:outerShdw blurRad="241300" dist="317500" dir="5400000" algn="ctr" rotWithShape="0">
              <a:srgbClr val="000000">
                <a:alpha val="9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1148651" y="3009477"/>
            <a:ext cx="2062480" cy="1014730"/>
          </a:xfrm>
          <a:prstGeom prst="rect">
            <a:avLst/>
          </a:prstGeom>
          <a:noFill/>
        </p:spPr>
        <p:txBody>
          <a:bodyPr wrap="none" rtlCol="0">
            <a:spAutoFit/>
          </a:bodyPr>
          <a:lstStyle/>
          <a:p>
            <a:r>
              <a:rPr lang="en-US" altLang="zh-CN" sz="6000" b="1" dirty="0" smtClean="0">
                <a:solidFill>
                  <a:schemeClr val="accent4">
                    <a:lumMod val="60000"/>
                    <a:lumOff val="40000"/>
                  </a:schemeClr>
                </a:solidFill>
                <a:latin typeface="微软雅黑" panose="020B0503020204020204" pitchFamily="34" charset="-122"/>
                <a:ea typeface="微软雅黑" panose="020B0503020204020204" pitchFamily="34" charset="-122"/>
              </a:rPr>
              <a:t>2018</a:t>
            </a:r>
            <a:endParaRPr lang="en-US" altLang="zh-CN" sz="6000" b="1" dirty="0" smtClean="0">
              <a:solidFill>
                <a:schemeClr val="accent4">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screen"/>
          <a:srcRect/>
          <a:stretch>
            <a:fillRect/>
          </a:stretch>
        </p:blipFill>
        <p:spPr>
          <a:xfrm>
            <a:off x="0" y="0"/>
            <a:ext cx="12192000" cy="6858000"/>
          </a:xfrm>
          <a:prstGeom prst="rect">
            <a:avLst/>
          </a:prstGeom>
        </p:spPr>
      </p:pic>
      <p:sp>
        <p:nvSpPr>
          <p:cNvPr id="5" name="等腰三角形 4"/>
          <p:cNvSpPr/>
          <p:nvPr/>
        </p:nvSpPr>
        <p:spPr>
          <a:xfrm rot="3547405">
            <a:off x="4881351" y="-519592"/>
            <a:ext cx="2793594" cy="2330961"/>
          </a:xfrm>
          <a:prstGeom prst="triangle">
            <a:avLst/>
          </a:prstGeom>
          <a:solidFill>
            <a:schemeClr val="tx1">
              <a:lumMod val="95000"/>
              <a:lumOff val="5000"/>
              <a:alpha val="7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767983" y="1039934"/>
            <a:ext cx="2441117" cy="707886"/>
          </a:xfrm>
          <a:prstGeom prst="rect">
            <a:avLst/>
          </a:prstGeom>
          <a:noFill/>
        </p:spPr>
        <p:txBody>
          <a:bodyPr wrap="none" rtlCol="0">
            <a:spAutoFit/>
          </a:bodyPr>
          <a:lstStyle/>
          <a:p>
            <a:r>
              <a:rPr lang="en-US" altLang="zh-CN" sz="4000" dirty="0" smtClean="0">
                <a:solidFill>
                  <a:schemeClr val="accent4">
                    <a:lumMod val="60000"/>
                    <a:lumOff val="40000"/>
                  </a:schemeClr>
                </a:solidFill>
              </a:rPr>
              <a:t>CONTENTS</a:t>
            </a:r>
            <a:endParaRPr lang="zh-CN" altLang="en-US" sz="4000" dirty="0">
              <a:solidFill>
                <a:schemeClr val="accent4">
                  <a:lumMod val="60000"/>
                  <a:lumOff val="40000"/>
                </a:schemeClr>
              </a:solidFill>
            </a:endParaRPr>
          </a:p>
        </p:txBody>
      </p:sp>
      <p:cxnSp>
        <p:nvCxnSpPr>
          <p:cNvPr id="8" name="直接连接符 7"/>
          <p:cNvCxnSpPr/>
          <p:nvPr/>
        </p:nvCxnSpPr>
        <p:spPr>
          <a:xfrm>
            <a:off x="6588357" y="1748228"/>
            <a:ext cx="71232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4635418" y="1754742"/>
            <a:ext cx="71232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1632858" y="3168288"/>
            <a:ext cx="1345870" cy="1345870"/>
          </a:xfrm>
          <a:prstGeom prst="ellipse">
            <a:avLst/>
          </a:prstGeom>
          <a:solidFill>
            <a:schemeClr val="bg1">
              <a:alpha val="34000"/>
            </a:schemeClr>
          </a:solidFill>
          <a:ln w="28575">
            <a:solidFill>
              <a:schemeClr val="bg1"/>
            </a:solidFill>
          </a:ln>
          <a:effectLst>
            <a:outerShdw blurRad="266700" dist="533400" dir="9180000" algn="ctr" rotWithShape="0">
              <a:srgbClr val="000000">
                <a:alpha val="7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1754207" y="3289637"/>
            <a:ext cx="1103172" cy="1103172"/>
          </a:xfrm>
          <a:prstGeom prst="ellipse">
            <a:avLst/>
          </a:prstGeom>
          <a:solidFill>
            <a:schemeClr val="bg1"/>
          </a:solidFill>
          <a:ln w="6350">
            <a:solidFill>
              <a:schemeClr val="bg1"/>
            </a:solidFill>
          </a:ln>
          <a:effectLst>
            <a:outerShdw blurRad="622300" dist="203200" dir="5400000" sx="74000" sy="74000" algn="ctr" rotWithShape="0">
              <a:srgbClr val="000000">
                <a:alpha val="7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300348" y="4746715"/>
            <a:ext cx="1991995" cy="460375"/>
          </a:xfrm>
          <a:prstGeom prst="rect">
            <a:avLst/>
          </a:prstGeom>
          <a:noFill/>
          <a:effectLst>
            <a:outerShdw blurRad="241300" dist="127000" dir="5400000" algn="ctr" rotWithShape="0">
              <a:srgbClr val="000000">
                <a:alpha val="88000"/>
              </a:srgbClr>
            </a:outerShdw>
          </a:effectLst>
        </p:spPr>
        <p:txBody>
          <a:bodyPr wrap="none" rtlCol="0">
            <a:spAutoFit/>
          </a:bodyPr>
          <a:lstStyle/>
          <a:p>
            <a:r>
              <a:rPr lang="en-US" altLang="zh-CN" sz="2400" dirty="0" smtClean="0">
                <a:solidFill>
                  <a:schemeClr val="bg1"/>
                </a:solidFill>
                <a:latin typeface="微软雅黑" panose="020B0503020204020204" pitchFamily="34" charset="-122"/>
                <a:ea typeface="微软雅黑" panose="020B0503020204020204" pitchFamily="34" charset="-122"/>
              </a:rPr>
              <a:t>Introduction</a:t>
            </a:r>
            <a:endParaRPr lang="en-US" altLang="zh-CN" sz="2400" dirty="0">
              <a:solidFill>
                <a:schemeClr val="bg1"/>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1912095" y="3494853"/>
            <a:ext cx="787395" cy="707886"/>
          </a:xfrm>
          <a:prstGeom prst="rect">
            <a:avLst/>
          </a:prstGeom>
          <a:noFill/>
        </p:spPr>
        <p:txBody>
          <a:bodyPr wrap="none" rtlCol="0">
            <a:spAutoFit/>
          </a:bodyPr>
          <a:lstStyle/>
          <a:p>
            <a:r>
              <a:rPr lang="en-US" altLang="zh-CN" sz="4000" dirty="0" smtClean="0">
                <a:solidFill>
                  <a:schemeClr val="tx1">
                    <a:lumMod val="75000"/>
                    <a:lumOff val="25000"/>
                  </a:schemeClr>
                </a:solidFill>
                <a:latin typeface="微软雅黑" panose="020B0503020204020204" pitchFamily="34" charset="-122"/>
                <a:ea typeface="微软雅黑" panose="020B0503020204020204" pitchFamily="34" charset="-122"/>
              </a:rPr>
              <a:t>01</a:t>
            </a:r>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椭圆 14"/>
          <p:cNvSpPr/>
          <p:nvPr/>
        </p:nvSpPr>
        <p:spPr>
          <a:xfrm>
            <a:off x="4281378" y="3168288"/>
            <a:ext cx="1345870" cy="1345870"/>
          </a:xfrm>
          <a:prstGeom prst="ellipse">
            <a:avLst/>
          </a:prstGeom>
          <a:solidFill>
            <a:schemeClr val="bg1">
              <a:alpha val="34000"/>
            </a:schemeClr>
          </a:solidFill>
          <a:ln w="28575">
            <a:solidFill>
              <a:schemeClr val="bg1"/>
            </a:solidFill>
          </a:ln>
          <a:effectLst>
            <a:outerShdw blurRad="266700" dist="419100" dir="9180000" algn="ctr" rotWithShape="0">
              <a:srgbClr val="000000">
                <a:alpha val="7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402727" y="3289637"/>
            <a:ext cx="1103172" cy="1103172"/>
          </a:xfrm>
          <a:prstGeom prst="ellipse">
            <a:avLst/>
          </a:prstGeom>
          <a:solidFill>
            <a:schemeClr val="bg1"/>
          </a:solidFill>
          <a:ln w="6350">
            <a:solidFill>
              <a:schemeClr val="bg1"/>
            </a:solidFill>
          </a:ln>
          <a:effectLst>
            <a:outerShdw blurRad="622300" dist="203200" dir="5400000" sx="74000" sy="74000" algn="ctr" rotWithShape="0">
              <a:srgbClr val="000000">
                <a:alpha val="7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3695503" y="4747985"/>
            <a:ext cx="2592070" cy="460375"/>
          </a:xfrm>
          <a:prstGeom prst="rect">
            <a:avLst/>
          </a:prstGeom>
          <a:noFill/>
          <a:effectLst>
            <a:outerShdw blurRad="241300" dist="127000" dir="5400000" algn="ctr" rotWithShape="0">
              <a:srgbClr val="000000">
                <a:alpha val="88000"/>
              </a:srgbClr>
            </a:outerShdw>
          </a:effectLst>
        </p:spPr>
        <p:txBody>
          <a:bodyPr wrap="non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Division of Work</a:t>
            </a:r>
            <a:endParaRPr lang="en-US" altLang="zh-CN" sz="2400" dirty="0">
              <a:solidFill>
                <a:schemeClr val="bg1"/>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4560615" y="3494853"/>
            <a:ext cx="787395" cy="707886"/>
          </a:xfrm>
          <a:prstGeom prst="rect">
            <a:avLst/>
          </a:prstGeom>
          <a:noFill/>
        </p:spPr>
        <p:txBody>
          <a:bodyPr wrap="none" rtlCol="0">
            <a:spAutoFit/>
          </a:bodyPr>
          <a:lstStyle/>
          <a:p>
            <a:r>
              <a:rPr lang="en-US" altLang="zh-CN" sz="4000" dirty="0" smtClean="0">
                <a:solidFill>
                  <a:schemeClr val="tx1">
                    <a:lumMod val="75000"/>
                    <a:lumOff val="25000"/>
                  </a:schemeClr>
                </a:solidFill>
                <a:latin typeface="微软雅黑" panose="020B0503020204020204" pitchFamily="34" charset="-122"/>
                <a:ea typeface="微软雅黑" panose="020B0503020204020204" pitchFamily="34" charset="-122"/>
              </a:rPr>
              <a:t>02</a:t>
            </a:r>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0" name="椭圆 19"/>
          <p:cNvSpPr/>
          <p:nvPr/>
        </p:nvSpPr>
        <p:spPr>
          <a:xfrm>
            <a:off x="6929898" y="3168288"/>
            <a:ext cx="1345870" cy="1345870"/>
          </a:xfrm>
          <a:prstGeom prst="ellipse">
            <a:avLst/>
          </a:prstGeom>
          <a:solidFill>
            <a:schemeClr val="bg1">
              <a:alpha val="34000"/>
            </a:schemeClr>
          </a:solidFill>
          <a:ln w="28575">
            <a:solidFill>
              <a:schemeClr val="bg1"/>
            </a:solidFill>
          </a:ln>
          <a:effectLst>
            <a:outerShdw blurRad="266700" dist="419100" dir="9180000" algn="ctr" rotWithShape="0">
              <a:srgbClr val="000000">
                <a:alpha val="7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7051247" y="3289637"/>
            <a:ext cx="1103172" cy="1103172"/>
          </a:xfrm>
          <a:prstGeom prst="ellipse">
            <a:avLst/>
          </a:prstGeom>
          <a:solidFill>
            <a:schemeClr val="bg1"/>
          </a:solidFill>
          <a:ln w="6350">
            <a:solidFill>
              <a:schemeClr val="bg1"/>
            </a:solidFill>
          </a:ln>
          <a:effectLst>
            <a:outerShdw blurRad="622300" dist="203200" dir="5400000" sx="74000" sy="74000" algn="ctr" rotWithShape="0">
              <a:srgbClr val="000000">
                <a:alpha val="7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6827258" y="4746715"/>
            <a:ext cx="1550670" cy="460375"/>
          </a:xfrm>
          <a:prstGeom prst="rect">
            <a:avLst/>
          </a:prstGeom>
          <a:noFill/>
          <a:effectLst>
            <a:outerShdw blurRad="241300" dist="127000" dir="5400000" algn="ctr" rotWithShape="0">
              <a:srgbClr val="000000">
                <a:alpha val="88000"/>
              </a:srgbClr>
            </a:outerShdw>
          </a:effectLst>
        </p:spPr>
        <p:txBody>
          <a:bodyPr wrap="non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Problems</a:t>
            </a:r>
            <a:endParaRPr lang="en-US" altLang="zh-CN" sz="2400" dirty="0">
              <a:solidFill>
                <a:schemeClr val="bg1"/>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7209135" y="3494853"/>
            <a:ext cx="787395" cy="707886"/>
          </a:xfrm>
          <a:prstGeom prst="rect">
            <a:avLst/>
          </a:prstGeom>
          <a:noFill/>
        </p:spPr>
        <p:txBody>
          <a:bodyPr wrap="none" rtlCol="0">
            <a:spAutoFit/>
          </a:bodyPr>
          <a:lstStyle/>
          <a:p>
            <a:r>
              <a:rPr lang="en-US" altLang="zh-CN" sz="4000" dirty="0" smtClean="0">
                <a:solidFill>
                  <a:schemeClr val="tx1">
                    <a:lumMod val="75000"/>
                    <a:lumOff val="25000"/>
                  </a:schemeClr>
                </a:solidFill>
                <a:latin typeface="微软雅黑" panose="020B0503020204020204" pitchFamily="34" charset="-122"/>
                <a:ea typeface="微软雅黑" panose="020B0503020204020204" pitchFamily="34" charset="-122"/>
              </a:rPr>
              <a:t>03</a:t>
            </a:r>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5" name="椭圆 24"/>
          <p:cNvSpPr/>
          <p:nvPr/>
        </p:nvSpPr>
        <p:spPr>
          <a:xfrm>
            <a:off x="9578418" y="3168288"/>
            <a:ext cx="1345870" cy="1345870"/>
          </a:xfrm>
          <a:prstGeom prst="ellipse">
            <a:avLst/>
          </a:prstGeom>
          <a:solidFill>
            <a:schemeClr val="bg1">
              <a:alpha val="34000"/>
            </a:schemeClr>
          </a:solidFill>
          <a:ln w="28575">
            <a:solidFill>
              <a:schemeClr val="bg1"/>
            </a:solidFill>
          </a:ln>
          <a:effectLst>
            <a:outerShdw blurRad="266700" dist="419100" dir="9180000" algn="ctr" rotWithShape="0">
              <a:srgbClr val="000000">
                <a:alpha val="7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9699767" y="3289637"/>
            <a:ext cx="1103172" cy="1103172"/>
          </a:xfrm>
          <a:prstGeom prst="ellipse">
            <a:avLst/>
          </a:prstGeom>
          <a:solidFill>
            <a:schemeClr val="bg1"/>
          </a:solidFill>
          <a:ln w="6350">
            <a:solidFill>
              <a:schemeClr val="bg1"/>
            </a:solidFill>
          </a:ln>
          <a:effectLst>
            <a:outerShdw blurRad="622300" dist="203200" dir="5400000" sx="74000" sy="74000" algn="ctr" rotWithShape="0">
              <a:srgbClr val="000000">
                <a:alpha val="7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9463713" y="4746715"/>
            <a:ext cx="1576705" cy="460375"/>
          </a:xfrm>
          <a:prstGeom prst="rect">
            <a:avLst/>
          </a:prstGeom>
          <a:noFill/>
          <a:effectLst>
            <a:outerShdw blurRad="241300" dist="127000" dir="5400000" algn="ctr" rotWithShape="0">
              <a:srgbClr val="000000">
                <a:alpha val="88000"/>
              </a:srgbClr>
            </a:outerShdw>
          </a:effectLst>
        </p:spPr>
        <p:txBody>
          <a:bodyPr wrap="none" rtlCol="0">
            <a:spAutoFit/>
          </a:bodyPr>
          <a:lstStyle/>
          <a:p>
            <a:r>
              <a:rPr lang="en-US" altLang="zh-CN" sz="2400" dirty="0">
                <a:solidFill>
                  <a:schemeClr val="bg1"/>
                </a:solidFill>
                <a:latin typeface="微软雅黑" panose="020B0503020204020204" pitchFamily="34" charset="-122"/>
                <a:ea typeface="微软雅黑" panose="020B0503020204020204" pitchFamily="34" charset="-122"/>
              </a:rPr>
              <a:t>Summary</a:t>
            </a:r>
            <a:endParaRPr lang="en-US" altLang="zh-CN" sz="2400" dirty="0">
              <a:solidFill>
                <a:schemeClr val="bg1"/>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9857655" y="3494853"/>
            <a:ext cx="787395" cy="707886"/>
          </a:xfrm>
          <a:prstGeom prst="rect">
            <a:avLst/>
          </a:prstGeom>
          <a:noFill/>
        </p:spPr>
        <p:txBody>
          <a:bodyPr wrap="none" rtlCol="0">
            <a:spAutoFit/>
          </a:bodyPr>
          <a:lstStyle/>
          <a:p>
            <a:r>
              <a:rPr lang="en-US" altLang="zh-CN" sz="4000" dirty="0" smtClean="0">
                <a:solidFill>
                  <a:schemeClr val="tx1">
                    <a:lumMod val="75000"/>
                    <a:lumOff val="25000"/>
                  </a:schemeClr>
                </a:solidFill>
                <a:latin typeface="微软雅黑" panose="020B0503020204020204" pitchFamily="34" charset="-122"/>
                <a:ea typeface="微软雅黑" panose="020B0503020204020204" pitchFamily="34" charset="-122"/>
              </a:rPr>
              <a:t>04</a:t>
            </a:r>
            <a:endParaRPr lang="zh-CN" altLang="en-US" sz="4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文本框 29"/>
          <p:cNvSpPr txBox="1"/>
          <p:nvPr/>
        </p:nvSpPr>
        <p:spPr>
          <a:xfrm>
            <a:off x="9286875" y="-1143000"/>
            <a:ext cx="877163" cy="369332"/>
          </a:xfrm>
          <a:prstGeom prst="rect">
            <a:avLst/>
          </a:prstGeom>
          <a:noFill/>
        </p:spPr>
        <p:txBody>
          <a:bodyPr wrap="none" rtlCol="0">
            <a:spAutoFit/>
          </a:bodyPr>
          <a:lstStyle/>
          <a:p>
            <a:r>
              <a:rPr lang="zh-CN" altLang="en-US" dirty="0" smtClean="0"/>
              <a:t>延迟符</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screen"/>
          <a:srcRect/>
          <a:stretch>
            <a:fillRect/>
          </a:stretch>
        </p:blipFill>
        <p:spPr>
          <a:xfrm>
            <a:off x="0" y="0"/>
            <a:ext cx="12192000" cy="6858000"/>
          </a:xfrm>
          <a:prstGeom prst="rect">
            <a:avLst/>
          </a:prstGeom>
        </p:spPr>
      </p:pic>
      <p:sp>
        <p:nvSpPr>
          <p:cNvPr id="5" name="椭圆 4"/>
          <p:cNvSpPr/>
          <p:nvPr/>
        </p:nvSpPr>
        <p:spPr>
          <a:xfrm>
            <a:off x="5135911" y="1253043"/>
            <a:ext cx="1844438" cy="1844438"/>
          </a:xfrm>
          <a:prstGeom prst="ellipse">
            <a:avLst/>
          </a:prstGeom>
          <a:solidFill>
            <a:schemeClr val="bg1">
              <a:alpha val="34000"/>
            </a:schemeClr>
          </a:solidFill>
          <a:ln w="28575">
            <a:solidFill>
              <a:schemeClr val="bg1"/>
            </a:solidFill>
          </a:ln>
          <a:effectLst>
            <a:outerShdw blurRad="266700" dist="965200" dir="8760000" algn="ctr" rotWithShape="0">
              <a:srgbClr val="000000">
                <a:alpha val="7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02213" y="1413971"/>
            <a:ext cx="1511834" cy="1511834"/>
          </a:xfrm>
          <a:prstGeom prst="ellipse">
            <a:avLst/>
          </a:prstGeom>
          <a:solidFill>
            <a:schemeClr val="bg1"/>
          </a:solidFill>
          <a:ln w="6350">
            <a:solidFill>
              <a:schemeClr val="bg1"/>
            </a:solidFill>
          </a:ln>
          <a:effectLst>
            <a:outerShdw blurRad="622300" dist="203200" dir="5400000" sx="74000" sy="74000" algn="ctr" rotWithShape="0">
              <a:srgbClr val="000000">
                <a:alpha val="7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518590" y="1662056"/>
            <a:ext cx="1079080" cy="1015663"/>
          </a:xfrm>
          <a:prstGeom prst="rect">
            <a:avLst/>
          </a:prstGeom>
          <a:noFill/>
        </p:spPr>
        <p:txBody>
          <a:bodyPr wrap="square" rtlCol="0">
            <a:spAutoFit/>
          </a:bodyPr>
          <a:lstStyle/>
          <a:p>
            <a:r>
              <a:rPr lang="en-US" altLang="zh-CN" sz="6000" dirty="0" smtClean="0">
                <a:solidFill>
                  <a:schemeClr val="tx1">
                    <a:lumMod val="75000"/>
                    <a:lumOff val="25000"/>
                  </a:schemeClr>
                </a:solidFill>
                <a:latin typeface="微软雅黑" panose="020B0503020204020204" pitchFamily="34" charset="-122"/>
                <a:ea typeface="微软雅黑" panose="020B0503020204020204" pitchFamily="34" charset="-122"/>
              </a:rPr>
              <a:t>01</a:t>
            </a:r>
            <a:endParaRPr lang="zh-CN" altLang="en-US" sz="6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2608281" y="4391301"/>
            <a:ext cx="6966857" cy="0"/>
          </a:xfrm>
          <a:prstGeom prst="line">
            <a:avLst/>
          </a:prstGeom>
          <a:ln>
            <a:solidFill>
              <a:schemeClr val="bg1"/>
            </a:solidFill>
          </a:ln>
          <a:effectLst>
            <a:outerShdw blurRad="241300" dist="127000" dir="5400000" algn="ctr" rotWithShape="0">
              <a:srgbClr val="000000">
                <a:alpha val="88000"/>
              </a:srgb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459612" y="3510314"/>
            <a:ext cx="3197225" cy="706755"/>
          </a:xfrm>
          <a:prstGeom prst="rect">
            <a:avLst/>
          </a:prstGeom>
          <a:noFill/>
          <a:effectLst>
            <a:outerShdw blurRad="241300" dist="127000" dir="5400000" algn="ctr" rotWithShape="0">
              <a:srgbClr val="000000">
                <a:alpha val="88000"/>
              </a:srgbClr>
            </a:outerShdw>
          </a:effectLst>
        </p:spPr>
        <p:txBody>
          <a:bodyPr wrap="none" rtlCol="0">
            <a:spAutoFit/>
          </a:bodyPr>
          <a:lstStyle/>
          <a:p>
            <a:r>
              <a:rPr lang="en-US" altLang="zh-CN" sz="4000" dirty="0" smtClean="0">
                <a:solidFill>
                  <a:schemeClr val="bg1"/>
                </a:solidFill>
                <a:latin typeface="微软雅黑" panose="020B0503020204020204" pitchFamily="34" charset="-122"/>
                <a:ea typeface="微软雅黑" panose="020B0503020204020204" pitchFamily="34" charset="-122"/>
              </a:rPr>
              <a:t>Introduction</a:t>
            </a:r>
            <a:endParaRPr lang="en-US" altLang="zh-CN" sz="40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9286875" y="-1143000"/>
            <a:ext cx="877163" cy="369332"/>
          </a:xfrm>
          <a:prstGeom prst="rect">
            <a:avLst/>
          </a:prstGeom>
          <a:noFill/>
        </p:spPr>
        <p:txBody>
          <a:bodyPr wrap="none" rtlCol="0">
            <a:spAutoFit/>
          </a:bodyPr>
          <a:lstStyle/>
          <a:p>
            <a:r>
              <a:rPr lang="zh-CN" altLang="en-US" dirty="0" smtClean="0"/>
              <a:t>延迟符</a:t>
            </a:r>
            <a:endParaRPr lang="zh-CN" altLang="en-US" dirty="0"/>
          </a:p>
        </p:txBody>
      </p:sp>
      <p:sp>
        <p:nvSpPr>
          <p:cNvPr id="2" name="文本框 1"/>
          <p:cNvSpPr txBox="1"/>
          <p:nvPr/>
        </p:nvSpPr>
        <p:spPr>
          <a:xfrm>
            <a:off x="1564640" y="4528820"/>
            <a:ext cx="9719310" cy="2030095"/>
          </a:xfrm>
          <a:prstGeom prst="rect">
            <a:avLst/>
          </a:prstGeom>
          <a:noFill/>
          <a:effectLst>
            <a:outerShdw blurRad="241300" dist="127000" dir="5400000" algn="ctr" rotWithShape="0">
              <a:srgbClr val="000000">
                <a:alpha val="88000"/>
              </a:srgbClr>
            </a:outerShdw>
          </a:effectLst>
        </p:spPr>
        <p:txBody>
          <a:bodyPr wrap="square" rtlCol="0">
            <a:spAutoFit/>
          </a:bodyPr>
          <a:p>
            <a:r>
              <a:rPr lang="en-US" altLang="zh-CN" dirty="0" smtClean="0">
                <a:solidFill>
                  <a:schemeClr val="bg1"/>
                </a:solidFill>
                <a:latin typeface="微软雅黑" panose="020B0503020204020204" pitchFamily="34" charset="-122"/>
                <a:ea typeface="微软雅黑" panose="020B0503020204020204" pitchFamily="34" charset="-122"/>
              </a:rPr>
              <a:t>     Donkey Kong Travelling System is a website that helps travelers to explore more and discover more in each </a:t>
            </a:r>
            <a:r>
              <a:rPr lang="en-US" altLang="zh-CN" dirty="0">
                <a:solidFill>
                  <a:schemeClr val="bg1"/>
                </a:solidFill>
                <a:latin typeface="微软雅黑" panose="020B0503020204020204" pitchFamily="34" charset="-122"/>
                <a:ea typeface="微软雅黑" panose="020B0503020204020204" pitchFamily="34" charset="-122"/>
              </a:rPr>
              <a:t>trip. The website provides users with travelling information and concerned reservation services. Users are able to search and view details of popular scenic spots, hotels, restaurants through the platform, and then make reservations for hotels and restaurants agter registration. Besides users are free to post travelling notes at any time during or after a trip sas to share travelling experience with other people sharing the same interests.</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screen"/>
          <a:srcRect/>
          <a:stretch>
            <a:fillRect/>
          </a:stretch>
        </p:blipFill>
        <p:spPr>
          <a:xfrm>
            <a:off x="0" y="0"/>
            <a:ext cx="12192000" cy="6858000"/>
          </a:xfrm>
          <a:prstGeom prst="rect">
            <a:avLst/>
          </a:prstGeom>
        </p:spPr>
      </p:pic>
      <p:sp>
        <p:nvSpPr>
          <p:cNvPr id="5" name="椭圆 4"/>
          <p:cNvSpPr/>
          <p:nvPr/>
        </p:nvSpPr>
        <p:spPr>
          <a:xfrm>
            <a:off x="5135911" y="1253043"/>
            <a:ext cx="1844438" cy="1844438"/>
          </a:xfrm>
          <a:prstGeom prst="ellipse">
            <a:avLst/>
          </a:prstGeom>
          <a:solidFill>
            <a:schemeClr val="bg1">
              <a:alpha val="34000"/>
            </a:schemeClr>
          </a:solidFill>
          <a:ln w="28575">
            <a:solidFill>
              <a:schemeClr val="bg1"/>
            </a:solidFill>
          </a:ln>
          <a:effectLst>
            <a:outerShdw blurRad="266700" dist="965200" dir="8760000" algn="ctr" rotWithShape="0">
              <a:srgbClr val="000000">
                <a:alpha val="7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02213" y="1413971"/>
            <a:ext cx="1511834" cy="1511834"/>
          </a:xfrm>
          <a:prstGeom prst="ellipse">
            <a:avLst/>
          </a:prstGeom>
          <a:solidFill>
            <a:schemeClr val="bg1"/>
          </a:solidFill>
          <a:ln w="6350">
            <a:solidFill>
              <a:schemeClr val="bg1"/>
            </a:solidFill>
          </a:ln>
          <a:effectLst>
            <a:outerShdw blurRad="622300" dist="203200" dir="5400000" sx="74000" sy="74000" algn="ctr" rotWithShape="0">
              <a:srgbClr val="000000">
                <a:alpha val="7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518590" y="1662056"/>
            <a:ext cx="1079080" cy="1015663"/>
          </a:xfrm>
          <a:prstGeom prst="rect">
            <a:avLst/>
          </a:prstGeom>
          <a:noFill/>
        </p:spPr>
        <p:txBody>
          <a:bodyPr wrap="square" rtlCol="0">
            <a:spAutoFit/>
          </a:bodyPr>
          <a:lstStyle/>
          <a:p>
            <a:r>
              <a:rPr lang="en-US" altLang="zh-CN" sz="6000" dirty="0" smtClean="0">
                <a:solidFill>
                  <a:schemeClr val="tx1">
                    <a:lumMod val="75000"/>
                    <a:lumOff val="25000"/>
                  </a:schemeClr>
                </a:solidFill>
                <a:latin typeface="微软雅黑" panose="020B0503020204020204" pitchFamily="34" charset="-122"/>
                <a:ea typeface="微软雅黑" panose="020B0503020204020204" pitchFamily="34" charset="-122"/>
              </a:rPr>
              <a:t>02</a:t>
            </a:r>
            <a:endParaRPr lang="zh-CN" altLang="en-US" sz="6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2608281" y="4391301"/>
            <a:ext cx="6966857" cy="0"/>
          </a:xfrm>
          <a:prstGeom prst="line">
            <a:avLst/>
          </a:prstGeom>
          <a:ln>
            <a:solidFill>
              <a:schemeClr val="bg1"/>
            </a:solidFill>
          </a:ln>
          <a:effectLst>
            <a:outerShdw blurRad="241300" dist="127000" dir="5400000" algn="ctr" rotWithShape="0">
              <a:srgbClr val="000000">
                <a:alpha val="88000"/>
              </a:srgb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3957962" y="3510314"/>
            <a:ext cx="4200525" cy="706755"/>
          </a:xfrm>
          <a:prstGeom prst="rect">
            <a:avLst/>
          </a:prstGeom>
          <a:noFill/>
          <a:effectLst>
            <a:outerShdw blurRad="241300" dist="127000" dir="5400000" algn="ctr" rotWithShape="0">
              <a:srgbClr val="000000">
                <a:alpha val="88000"/>
              </a:srgbClr>
            </a:outerShdw>
          </a:effectLst>
        </p:spPr>
        <p:txBody>
          <a:bodyPr wrap="none" rtlCol="0">
            <a:spAutoFit/>
          </a:bodyPr>
          <a:lstStyle/>
          <a:p>
            <a:r>
              <a:rPr lang="en-US" altLang="zh-CN" sz="4000" dirty="0" smtClean="0">
                <a:solidFill>
                  <a:schemeClr val="bg1"/>
                </a:solidFill>
                <a:latin typeface="微软雅黑" panose="020B0503020204020204" pitchFamily="34" charset="-122"/>
                <a:ea typeface="微软雅黑" panose="020B0503020204020204" pitchFamily="34" charset="-122"/>
              </a:rPr>
              <a:t>Division of Work</a:t>
            </a:r>
            <a:endParaRPr lang="en-US" altLang="zh-CN" sz="40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2083989" y="4629765"/>
            <a:ext cx="8015439" cy="1814830"/>
          </a:xfrm>
          <a:prstGeom prst="rect">
            <a:avLst/>
          </a:prstGeom>
          <a:noFill/>
          <a:effectLst>
            <a:outerShdw blurRad="241300" dist="127000" dir="5400000" algn="ctr" rotWithShape="0">
              <a:srgbClr val="000000">
                <a:alpha val="88000"/>
              </a:srgbClr>
            </a:outerShdw>
          </a:effectLst>
        </p:spPr>
        <p:txBody>
          <a:bodyPr wrap="square" rtlCol="0">
            <a:spAutoFit/>
          </a:bodyPr>
          <a:lstStyle/>
          <a:p>
            <a:pPr algn="ctr"/>
            <a:r>
              <a:rPr lang="en-US" altLang="zh-CN" sz="2800" dirty="0" smtClean="0">
                <a:solidFill>
                  <a:schemeClr val="bg1"/>
                </a:solidFill>
                <a:latin typeface="微软雅黑" panose="020B0503020204020204" pitchFamily="34" charset="-122"/>
                <a:ea typeface="微软雅黑" panose="020B0503020204020204" pitchFamily="34" charset="-122"/>
              </a:rPr>
              <a:t>1. Edward</a:t>
            </a:r>
            <a:endParaRPr lang="en-US" altLang="zh-CN" sz="2800" dirty="0" smtClean="0">
              <a:solidFill>
                <a:schemeClr val="bg1"/>
              </a:solidFill>
              <a:latin typeface="微软雅黑" panose="020B0503020204020204" pitchFamily="34" charset="-122"/>
              <a:ea typeface="微软雅黑" panose="020B0503020204020204" pitchFamily="34" charset="-122"/>
            </a:endParaRPr>
          </a:p>
          <a:p>
            <a:pPr algn="ctr"/>
            <a:r>
              <a:rPr lang="en-US" altLang="zh-CN" sz="2800" dirty="0" smtClean="0">
                <a:solidFill>
                  <a:schemeClr val="bg1"/>
                </a:solidFill>
                <a:latin typeface="微软雅黑" panose="020B0503020204020204" pitchFamily="34" charset="-122"/>
                <a:ea typeface="微软雅黑" panose="020B0503020204020204" pitchFamily="34" charset="-122"/>
              </a:rPr>
              <a:t>2. Jason_Wu</a:t>
            </a:r>
            <a:endParaRPr lang="en-US" altLang="zh-CN" sz="2800" dirty="0" smtClean="0">
              <a:solidFill>
                <a:schemeClr val="bg1"/>
              </a:solidFill>
              <a:latin typeface="微软雅黑" panose="020B0503020204020204" pitchFamily="34" charset="-122"/>
              <a:ea typeface="微软雅黑" panose="020B0503020204020204" pitchFamily="34" charset="-122"/>
            </a:endParaRPr>
          </a:p>
          <a:p>
            <a:pPr algn="ctr"/>
            <a:r>
              <a:rPr lang="en-US" altLang="zh-CN" sz="2800" dirty="0" smtClean="0">
                <a:solidFill>
                  <a:schemeClr val="bg1"/>
                </a:solidFill>
                <a:latin typeface="微软雅黑" panose="020B0503020204020204" pitchFamily="34" charset="-122"/>
                <a:ea typeface="微软雅黑" panose="020B0503020204020204" pitchFamily="34" charset="-122"/>
              </a:rPr>
              <a:t>3. Aaron</a:t>
            </a:r>
            <a:endParaRPr lang="zh-CN" altLang="en-US" sz="2800" dirty="0" smtClean="0">
              <a:solidFill>
                <a:schemeClr val="bg1"/>
              </a:solidFill>
              <a:latin typeface="微软雅黑" panose="020B0503020204020204" pitchFamily="34" charset="-122"/>
              <a:ea typeface="微软雅黑" panose="020B0503020204020204" pitchFamily="34" charset="-122"/>
            </a:endParaRPr>
          </a:p>
          <a:p>
            <a:pPr algn="ct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9286875" y="-1143000"/>
            <a:ext cx="877163" cy="369332"/>
          </a:xfrm>
          <a:prstGeom prst="rect">
            <a:avLst/>
          </a:prstGeom>
          <a:noFill/>
        </p:spPr>
        <p:txBody>
          <a:bodyPr wrap="none" rtlCol="0">
            <a:spAutoFit/>
          </a:bodyPr>
          <a:lstStyle/>
          <a:p>
            <a:r>
              <a:rPr lang="zh-CN" altLang="en-US" dirty="0" smtClean="0"/>
              <a:t>延迟符</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screen"/>
          <a:srcRect/>
          <a:stretch>
            <a:fillRect/>
          </a:stretch>
        </p:blipFill>
        <p:spPr>
          <a:xfrm>
            <a:off x="0" y="0"/>
            <a:ext cx="12192000" cy="6858000"/>
          </a:xfrm>
          <a:prstGeom prst="rect">
            <a:avLst/>
          </a:prstGeom>
        </p:spPr>
      </p:pic>
      <p:cxnSp>
        <p:nvCxnSpPr>
          <p:cNvPr id="8" name="直接连接符 7"/>
          <p:cNvCxnSpPr/>
          <p:nvPr/>
        </p:nvCxnSpPr>
        <p:spPr>
          <a:xfrm>
            <a:off x="421976" y="1411246"/>
            <a:ext cx="6966857" cy="0"/>
          </a:xfrm>
          <a:prstGeom prst="line">
            <a:avLst/>
          </a:prstGeom>
          <a:ln>
            <a:solidFill>
              <a:schemeClr val="bg1"/>
            </a:solidFill>
          </a:ln>
          <a:effectLst>
            <a:outerShdw blurRad="241300" dist="127000" dir="5400000" algn="ctr" rotWithShape="0">
              <a:srgbClr val="000000">
                <a:alpha val="88000"/>
              </a:srgb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42932" y="546134"/>
            <a:ext cx="4200525" cy="706755"/>
          </a:xfrm>
          <a:prstGeom prst="rect">
            <a:avLst/>
          </a:prstGeom>
          <a:noFill/>
          <a:effectLst>
            <a:outerShdw blurRad="241300" dist="127000" dir="5400000" algn="ctr" rotWithShape="0">
              <a:srgbClr val="000000">
                <a:alpha val="88000"/>
              </a:srgbClr>
            </a:outerShdw>
          </a:effectLst>
        </p:spPr>
        <p:txBody>
          <a:bodyPr wrap="none" rtlCol="0">
            <a:spAutoFit/>
          </a:bodyPr>
          <a:lstStyle/>
          <a:p>
            <a:r>
              <a:rPr lang="en-US" altLang="zh-CN" sz="4000" dirty="0" smtClean="0">
                <a:solidFill>
                  <a:schemeClr val="bg1"/>
                </a:solidFill>
                <a:latin typeface="微软雅黑" panose="020B0503020204020204" pitchFamily="34" charset="-122"/>
                <a:ea typeface="微软雅黑" panose="020B0503020204020204" pitchFamily="34" charset="-122"/>
              </a:rPr>
              <a:t>Division of Work</a:t>
            </a:r>
            <a:endParaRPr lang="en-US" altLang="zh-CN" sz="40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2925" y="1562735"/>
            <a:ext cx="1839595" cy="583565"/>
          </a:xfrm>
          <a:prstGeom prst="rect">
            <a:avLst/>
          </a:prstGeom>
          <a:noFill/>
          <a:effectLst>
            <a:outerShdw blurRad="241300" dist="127000" dir="5400000" algn="ctr" rotWithShape="0">
              <a:srgbClr val="000000">
                <a:alpha val="88000"/>
              </a:srgbClr>
            </a:outerShdw>
          </a:effectLst>
        </p:spPr>
        <p:txBody>
          <a:bodyPr wrap="square" rtlCol="0">
            <a:spAutoFit/>
          </a:bodyPr>
          <a:lstStyle/>
          <a:p>
            <a:pPr algn="ctr"/>
            <a:r>
              <a:rPr lang="en-US" sz="3200" dirty="0">
                <a:solidFill>
                  <a:schemeClr val="bg1"/>
                </a:solidFill>
                <a:latin typeface="微软雅黑" panose="020B0503020204020204" pitchFamily="34" charset="-122"/>
                <a:ea typeface="微软雅黑" panose="020B0503020204020204" pitchFamily="34" charset="-122"/>
              </a:rPr>
              <a:t>Edward</a:t>
            </a:r>
            <a:endParaRPr lang="en-US" sz="32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9286875" y="-1143000"/>
            <a:ext cx="877163" cy="369332"/>
          </a:xfrm>
          <a:prstGeom prst="rect">
            <a:avLst/>
          </a:prstGeom>
          <a:noFill/>
        </p:spPr>
        <p:txBody>
          <a:bodyPr wrap="none" rtlCol="0">
            <a:spAutoFit/>
          </a:bodyPr>
          <a:lstStyle/>
          <a:p>
            <a:r>
              <a:rPr lang="zh-CN" altLang="en-US" dirty="0" smtClean="0"/>
              <a:t>延迟符</a:t>
            </a:r>
            <a:endParaRPr lang="zh-CN" altLang="en-US" dirty="0"/>
          </a:p>
        </p:txBody>
      </p:sp>
      <p:sp>
        <p:nvSpPr>
          <p:cNvPr id="2" name="文本框 1"/>
          <p:cNvSpPr txBox="1"/>
          <p:nvPr/>
        </p:nvSpPr>
        <p:spPr>
          <a:xfrm>
            <a:off x="1903095" y="2560320"/>
            <a:ext cx="8956040" cy="3169285"/>
          </a:xfrm>
          <a:prstGeom prst="rect">
            <a:avLst/>
          </a:prstGeom>
          <a:noFill/>
        </p:spPr>
        <p:txBody>
          <a:bodyPr wrap="square" rtlCol="0">
            <a:spAutoFit/>
          </a:bodyPr>
          <a:p>
            <a:r>
              <a:rPr lang="en-US" altLang="zh-CN" sz="4000" b="1">
                <a:solidFill>
                  <a:schemeClr val="bg1"/>
                </a:solidFill>
              </a:rPr>
              <a:t>1.Front end!</a:t>
            </a:r>
            <a:endParaRPr lang="en-US" altLang="zh-CN" sz="4000" b="1">
              <a:solidFill>
                <a:schemeClr val="bg1"/>
              </a:solidFill>
            </a:endParaRPr>
          </a:p>
          <a:p>
            <a:r>
              <a:rPr lang="en-US" altLang="zh-CN" sz="4000" b="1">
                <a:solidFill>
                  <a:schemeClr val="bg1"/>
                </a:solidFill>
              </a:rPr>
              <a:t>2.Login and Register</a:t>
            </a:r>
            <a:endParaRPr lang="en-US" altLang="zh-CN" sz="4000" b="1">
              <a:solidFill>
                <a:schemeClr val="bg1"/>
              </a:solidFill>
            </a:endParaRPr>
          </a:p>
          <a:p>
            <a:r>
              <a:rPr lang="en-US" altLang="zh-CN" sz="4000" b="1">
                <a:solidFill>
                  <a:schemeClr val="bg1"/>
                </a:solidFill>
              </a:rPr>
              <a:t>3.The Logical interaction of JavaScript</a:t>
            </a:r>
            <a:endParaRPr lang="en-US" altLang="zh-CN" sz="4000" b="1">
              <a:solidFill>
                <a:schemeClr val="bg1"/>
              </a:solidFill>
            </a:endParaRPr>
          </a:p>
          <a:p>
            <a:r>
              <a:rPr lang="en-US" altLang="zh-CN" sz="4000" b="1">
                <a:solidFill>
                  <a:schemeClr val="bg1"/>
                </a:solidFill>
              </a:rPr>
              <a:t>4.DataTable</a:t>
            </a:r>
            <a:endParaRPr lang="en-US" altLang="zh-CN" sz="4000" b="1">
              <a:solidFill>
                <a:schemeClr val="bg1"/>
              </a:solidFill>
            </a:endParaRPr>
          </a:p>
          <a:p>
            <a:r>
              <a:rPr lang="en-US" altLang="zh-CN" sz="4000" b="1">
                <a:solidFill>
                  <a:schemeClr val="bg1"/>
                </a:solidFill>
              </a:rPr>
              <a:t>5.Basic CRUD</a:t>
            </a:r>
            <a:endParaRPr lang="en-US" altLang="zh-CN" sz="40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screen"/>
          <a:srcRect/>
          <a:stretch>
            <a:fillRect/>
          </a:stretch>
        </p:blipFill>
        <p:spPr>
          <a:xfrm>
            <a:off x="0" y="0"/>
            <a:ext cx="12192000" cy="6858000"/>
          </a:xfrm>
          <a:prstGeom prst="rect">
            <a:avLst/>
          </a:prstGeom>
        </p:spPr>
      </p:pic>
      <p:cxnSp>
        <p:nvCxnSpPr>
          <p:cNvPr id="8" name="直接连接符 7"/>
          <p:cNvCxnSpPr/>
          <p:nvPr/>
        </p:nvCxnSpPr>
        <p:spPr>
          <a:xfrm>
            <a:off x="421976" y="1411246"/>
            <a:ext cx="6966857" cy="0"/>
          </a:xfrm>
          <a:prstGeom prst="line">
            <a:avLst/>
          </a:prstGeom>
          <a:ln>
            <a:solidFill>
              <a:schemeClr val="bg1"/>
            </a:solidFill>
          </a:ln>
          <a:effectLst>
            <a:outerShdw blurRad="241300" dist="127000" dir="5400000" algn="ctr" rotWithShape="0">
              <a:srgbClr val="000000">
                <a:alpha val="88000"/>
              </a:srgb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42932" y="546134"/>
            <a:ext cx="4200525" cy="706755"/>
          </a:xfrm>
          <a:prstGeom prst="rect">
            <a:avLst/>
          </a:prstGeom>
          <a:noFill/>
          <a:effectLst>
            <a:outerShdw blurRad="241300" dist="127000" dir="5400000" algn="ctr" rotWithShape="0">
              <a:srgbClr val="000000">
                <a:alpha val="88000"/>
              </a:srgbClr>
            </a:outerShdw>
          </a:effectLst>
        </p:spPr>
        <p:txBody>
          <a:bodyPr wrap="none" rtlCol="0">
            <a:spAutoFit/>
          </a:bodyPr>
          <a:lstStyle/>
          <a:p>
            <a:r>
              <a:rPr lang="en-US" altLang="zh-CN" sz="4000" dirty="0" smtClean="0">
                <a:solidFill>
                  <a:schemeClr val="bg1"/>
                </a:solidFill>
                <a:latin typeface="微软雅黑" panose="020B0503020204020204" pitchFamily="34" charset="-122"/>
                <a:ea typeface="微软雅黑" panose="020B0503020204020204" pitchFamily="34" charset="-122"/>
              </a:rPr>
              <a:t>Division of Work</a:t>
            </a:r>
            <a:endParaRPr lang="en-US" altLang="zh-CN" sz="40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2925" y="1574165"/>
            <a:ext cx="2545715" cy="583565"/>
          </a:xfrm>
          <a:prstGeom prst="rect">
            <a:avLst/>
          </a:prstGeom>
          <a:noFill/>
          <a:effectLst>
            <a:outerShdw blurRad="241300" dist="127000" dir="5400000" algn="ctr" rotWithShape="0">
              <a:srgbClr val="000000">
                <a:alpha val="88000"/>
              </a:srgbClr>
            </a:outerShdw>
          </a:effectLst>
        </p:spPr>
        <p:txBody>
          <a:bodyPr wrap="square" rtlCol="0">
            <a:spAutoFit/>
          </a:bodyPr>
          <a:lstStyle/>
          <a:p>
            <a:pPr algn="ctr"/>
            <a:r>
              <a:rPr lang="en-US" sz="3200" dirty="0">
                <a:solidFill>
                  <a:schemeClr val="bg1"/>
                </a:solidFill>
                <a:latin typeface="微软雅黑" panose="020B0503020204020204" pitchFamily="34" charset="-122"/>
                <a:ea typeface="微软雅黑" panose="020B0503020204020204" pitchFamily="34" charset="-122"/>
              </a:rPr>
              <a:t>Jason_Wu</a:t>
            </a:r>
            <a:endParaRPr lang="en-US" sz="32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9286875" y="-1143000"/>
            <a:ext cx="877163" cy="369332"/>
          </a:xfrm>
          <a:prstGeom prst="rect">
            <a:avLst/>
          </a:prstGeom>
          <a:noFill/>
        </p:spPr>
        <p:txBody>
          <a:bodyPr wrap="none" rtlCol="0">
            <a:spAutoFit/>
          </a:bodyPr>
          <a:lstStyle/>
          <a:p>
            <a:r>
              <a:rPr lang="zh-CN" altLang="en-US" dirty="0" smtClean="0"/>
              <a:t>延迟符</a:t>
            </a:r>
            <a:endParaRPr lang="zh-CN" altLang="en-US" dirty="0"/>
          </a:p>
        </p:txBody>
      </p:sp>
      <p:sp>
        <p:nvSpPr>
          <p:cNvPr id="2" name="文本框 1"/>
          <p:cNvSpPr txBox="1"/>
          <p:nvPr/>
        </p:nvSpPr>
        <p:spPr>
          <a:xfrm>
            <a:off x="1903095" y="2560320"/>
            <a:ext cx="8956040" cy="3169285"/>
          </a:xfrm>
          <a:prstGeom prst="rect">
            <a:avLst/>
          </a:prstGeom>
          <a:noFill/>
        </p:spPr>
        <p:txBody>
          <a:bodyPr wrap="square" rtlCol="0">
            <a:spAutoFit/>
          </a:bodyPr>
          <a:p>
            <a:r>
              <a:rPr lang="en-US" altLang="zh-CN" sz="4000" b="1">
                <a:solidFill>
                  <a:schemeClr val="bg1"/>
                </a:solidFill>
              </a:rPr>
              <a:t>1.Picture Upload</a:t>
            </a:r>
            <a:endParaRPr lang="en-US" altLang="zh-CN" sz="4000" b="1">
              <a:solidFill>
                <a:schemeClr val="bg1"/>
              </a:solidFill>
            </a:endParaRPr>
          </a:p>
          <a:p>
            <a:r>
              <a:rPr lang="en-US" altLang="zh-CN" sz="4000" b="1">
                <a:solidFill>
                  <a:schemeClr val="bg1"/>
                </a:solidFill>
              </a:rPr>
              <a:t>2.Function of Report and Like</a:t>
            </a:r>
            <a:endParaRPr lang="en-US" altLang="zh-CN" sz="4000" b="1">
              <a:solidFill>
                <a:schemeClr val="bg1"/>
              </a:solidFill>
            </a:endParaRPr>
          </a:p>
          <a:p>
            <a:r>
              <a:rPr lang="en-US" altLang="zh-CN" sz="4000" b="1">
                <a:solidFill>
                  <a:schemeClr val="bg1"/>
                </a:solidFill>
              </a:rPr>
              <a:t>3.Build the Database</a:t>
            </a:r>
            <a:endParaRPr lang="en-US" altLang="zh-CN" sz="4000" b="1">
              <a:solidFill>
                <a:schemeClr val="bg1"/>
              </a:solidFill>
            </a:endParaRPr>
          </a:p>
          <a:p>
            <a:r>
              <a:rPr lang="en-US" altLang="zh-CN" sz="4000" b="1">
                <a:solidFill>
                  <a:schemeClr val="bg1"/>
                </a:solidFill>
              </a:rPr>
              <a:t>4.Function of Comment</a:t>
            </a:r>
            <a:endParaRPr lang="en-US" altLang="zh-CN" sz="4000" b="1">
              <a:solidFill>
                <a:schemeClr val="bg1"/>
              </a:solidFill>
            </a:endParaRPr>
          </a:p>
          <a:p>
            <a:r>
              <a:rPr lang="en-US" altLang="zh-CN" sz="4000" b="1">
                <a:solidFill>
                  <a:schemeClr val="bg1"/>
                </a:solidFill>
              </a:rPr>
              <a:t>5.Debug for Edward</a:t>
            </a:r>
            <a:endParaRPr lang="en-US" altLang="zh-CN" sz="40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screen"/>
          <a:srcRect/>
          <a:stretch>
            <a:fillRect/>
          </a:stretch>
        </p:blipFill>
        <p:spPr>
          <a:xfrm>
            <a:off x="0" y="0"/>
            <a:ext cx="12192000" cy="6858000"/>
          </a:xfrm>
          <a:prstGeom prst="rect">
            <a:avLst/>
          </a:prstGeom>
        </p:spPr>
      </p:pic>
      <p:cxnSp>
        <p:nvCxnSpPr>
          <p:cNvPr id="8" name="直接连接符 7"/>
          <p:cNvCxnSpPr/>
          <p:nvPr/>
        </p:nvCxnSpPr>
        <p:spPr>
          <a:xfrm>
            <a:off x="421976" y="1411246"/>
            <a:ext cx="6966857" cy="0"/>
          </a:xfrm>
          <a:prstGeom prst="line">
            <a:avLst/>
          </a:prstGeom>
          <a:ln>
            <a:solidFill>
              <a:schemeClr val="bg1"/>
            </a:solidFill>
          </a:ln>
          <a:effectLst>
            <a:outerShdw blurRad="241300" dist="127000" dir="5400000" algn="ctr" rotWithShape="0">
              <a:srgbClr val="000000">
                <a:alpha val="88000"/>
              </a:srgb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542932" y="546134"/>
            <a:ext cx="4200525" cy="706755"/>
          </a:xfrm>
          <a:prstGeom prst="rect">
            <a:avLst/>
          </a:prstGeom>
          <a:noFill/>
          <a:effectLst>
            <a:outerShdw blurRad="241300" dist="127000" dir="5400000" algn="ctr" rotWithShape="0">
              <a:srgbClr val="000000">
                <a:alpha val="88000"/>
              </a:srgbClr>
            </a:outerShdw>
          </a:effectLst>
        </p:spPr>
        <p:txBody>
          <a:bodyPr wrap="none" rtlCol="0">
            <a:spAutoFit/>
          </a:bodyPr>
          <a:lstStyle/>
          <a:p>
            <a:r>
              <a:rPr lang="en-US" altLang="zh-CN" sz="4000" dirty="0" smtClean="0">
                <a:solidFill>
                  <a:schemeClr val="bg1"/>
                </a:solidFill>
                <a:latin typeface="微软雅黑" panose="020B0503020204020204" pitchFamily="34" charset="-122"/>
                <a:ea typeface="微软雅黑" panose="020B0503020204020204" pitchFamily="34" charset="-122"/>
              </a:rPr>
              <a:t>Division of Work</a:t>
            </a:r>
            <a:endParaRPr lang="en-US" altLang="zh-CN" sz="40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542925" y="1562735"/>
            <a:ext cx="1839595" cy="583565"/>
          </a:xfrm>
          <a:prstGeom prst="rect">
            <a:avLst/>
          </a:prstGeom>
          <a:noFill/>
          <a:effectLst>
            <a:outerShdw blurRad="241300" dist="127000" dir="5400000" algn="ctr" rotWithShape="0">
              <a:srgbClr val="000000">
                <a:alpha val="88000"/>
              </a:srgbClr>
            </a:outerShdw>
          </a:effectLst>
        </p:spPr>
        <p:txBody>
          <a:bodyPr wrap="square" rtlCol="0">
            <a:spAutoFit/>
          </a:bodyPr>
          <a:lstStyle/>
          <a:p>
            <a:pPr algn="ctr"/>
            <a:r>
              <a:rPr lang="en-US" sz="3200" dirty="0">
                <a:solidFill>
                  <a:schemeClr val="bg1"/>
                </a:solidFill>
                <a:latin typeface="微软雅黑" panose="020B0503020204020204" pitchFamily="34" charset="-122"/>
                <a:ea typeface="微软雅黑" panose="020B0503020204020204" pitchFamily="34" charset="-122"/>
              </a:rPr>
              <a:t>Aaron</a:t>
            </a:r>
            <a:endParaRPr lang="en-US" sz="32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9286875" y="-1143000"/>
            <a:ext cx="877163" cy="369332"/>
          </a:xfrm>
          <a:prstGeom prst="rect">
            <a:avLst/>
          </a:prstGeom>
          <a:noFill/>
        </p:spPr>
        <p:txBody>
          <a:bodyPr wrap="none" rtlCol="0">
            <a:spAutoFit/>
          </a:bodyPr>
          <a:lstStyle/>
          <a:p>
            <a:r>
              <a:rPr lang="zh-CN" altLang="en-US" dirty="0" smtClean="0"/>
              <a:t>延迟符</a:t>
            </a:r>
            <a:endParaRPr lang="zh-CN" altLang="en-US" dirty="0"/>
          </a:p>
        </p:txBody>
      </p:sp>
      <p:sp>
        <p:nvSpPr>
          <p:cNvPr id="2" name="文本框 1"/>
          <p:cNvSpPr txBox="1"/>
          <p:nvPr/>
        </p:nvSpPr>
        <p:spPr>
          <a:xfrm>
            <a:off x="1903095" y="2560320"/>
            <a:ext cx="8956040" cy="3169285"/>
          </a:xfrm>
          <a:prstGeom prst="rect">
            <a:avLst/>
          </a:prstGeom>
          <a:noFill/>
        </p:spPr>
        <p:txBody>
          <a:bodyPr wrap="square" rtlCol="0">
            <a:spAutoFit/>
          </a:bodyPr>
          <a:p>
            <a:r>
              <a:rPr lang="en-US" altLang="zh-CN" sz="4000" b="1">
                <a:solidFill>
                  <a:schemeClr val="bg1"/>
                </a:solidFill>
              </a:rPr>
              <a:t>1.Function of Apply for Group Tour</a:t>
            </a:r>
            <a:endParaRPr lang="en-US" altLang="zh-CN" sz="4000" b="1">
              <a:solidFill>
                <a:schemeClr val="bg1"/>
              </a:solidFill>
            </a:endParaRPr>
          </a:p>
          <a:p>
            <a:r>
              <a:rPr lang="en-US" altLang="zh-CN" sz="4000" b="1">
                <a:solidFill>
                  <a:schemeClr val="bg1"/>
                </a:solidFill>
              </a:rPr>
              <a:t>2.Find the Password</a:t>
            </a:r>
            <a:endParaRPr lang="en-US" altLang="zh-CN" sz="4000" b="1">
              <a:solidFill>
                <a:schemeClr val="bg1"/>
              </a:solidFill>
            </a:endParaRPr>
          </a:p>
          <a:p>
            <a:r>
              <a:rPr lang="en-US" altLang="zh-CN" sz="4000" b="1">
                <a:solidFill>
                  <a:schemeClr val="bg1"/>
                </a:solidFill>
              </a:rPr>
              <a:t>3.Function of Send the E-mail</a:t>
            </a:r>
            <a:endParaRPr lang="en-US" altLang="zh-CN" sz="4000" b="1">
              <a:solidFill>
                <a:schemeClr val="bg1"/>
              </a:solidFill>
            </a:endParaRPr>
          </a:p>
          <a:p>
            <a:r>
              <a:rPr lang="en-US" altLang="zh-CN" sz="4000" b="1">
                <a:solidFill>
                  <a:schemeClr val="bg1"/>
                </a:solidFill>
              </a:rPr>
              <a:t>4.Function of Hotel Booking</a:t>
            </a:r>
            <a:endParaRPr lang="en-US" altLang="zh-CN" sz="4000" b="1">
              <a:solidFill>
                <a:schemeClr val="bg1"/>
              </a:solidFill>
            </a:endParaRPr>
          </a:p>
          <a:p>
            <a:r>
              <a:rPr lang="en-US" altLang="zh-CN" sz="4000" b="1">
                <a:solidFill>
                  <a:schemeClr val="bg1"/>
                </a:solidFill>
              </a:rPr>
              <a:t>5.Debug for Edward</a:t>
            </a:r>
            <a:endParaRPr lang="en-US" altLang="zh-CN" sz="4000" b="1">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screen"/>
          <a:srcRect/>
          <a:stretch>
            <a:fillRect/>
          </a:stretch>
        </p:blipFill>
        <p:spPr>
          <a:xfrm>
            <a:off x="0" y="0"/>
            <a:ext cx="12192000" cy="6858000"/>
          </a:xfrm>
          <a:prstGeom prst="rect">
            <a:avLst/>
          </a:prstGeom>
        </p:spPr>
      </p:pic>
      <p:sp>
        <p:nvSpPr>
          <p:cNvPr id="5" name="椭圆 4"/>
          <p:cNvSpPr/>
          <p:nvPr/>
        </p:nvSpPr>
        <p:spPr>
          <a:xfrm>
            <a:off x="5135911" y="1253043"/>
            <a:ext cx="1844438" cy="1844438"/>
          </a:xfrm>
          <a:prstGeom prst="ellipse">
            <a:avLst/>
          </a:prstGeom>
          <a:solidFill>
            <a:schemeClr val="bg1">
              <a:alpha val="34000"/>
            </a:schemeClr>
          </a:solidFill>
          <a:ln w="28575">
            <a:solidFill>
              <a:schemeClr val="bg1"/>
            </a:solidFill>
          </a:ln>
          <a:effectLst>
            <a:outerShdw blurRad="266700" dist="965200" dir="8760000" algn="ctr" rotWithShape="0">
              <a:srgbClr val="000000">
                <a:alpha val="7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02213" y="1413971"/>
            <a:ext cx="1511834" cy="1511834"/>
          </a:xfrm>
          <a:prstGeom prst="ellipse">
            <a:avLst/>
          </a:prstGeom>
          <a:solidFill>
            <a:schemeClr val="bg1"/>
          </a:solidFill>
          <a:ln w="6350">
            <a:solidFill>
              <a:schemeClr val="bg1"/>
            </a:solidFill>
          </a:ln>
          <a:effectLst>
            <a:outerShdw blurRad="622300" dist="203200" dir="5400000" sx="74000" sy="74000" algn="ctr" rotWithShape="0">
              <a:srgbClr val="000000">
                <a:alpha val="7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518590" y="1662056"/>
            <a:ext cx="1079080" cy="1015663"/>
          </a:xfrm>
          <a:prstGeom prst="rect">
            <a:avLst/>
          </a:prstGeom>
          <a:noFill/>
        </p:spPr>
        <p:txBody>
          <a:bodyPr wrap="square" rtlCol="0">
            <a:spAutoFit/>
          </a:bodyPr>
          <a:lstStyle/>
          <a:p>
            <a:r>
              <a:rPr lang="en-US" altLang="zh-CN" sz="6000" dirty="0" smtClean="0">
                <a:solidFill>
                  <a:schemeClr val="tx1">
                    <a:lumMod val="75000"/>
                    <a:lumOff val="25000"/>
                  </a:schemeClr>
                </a:solidFill>
                <a:latin typeface="微软雅黑" panose="020B0503020204020204" pitchFamily="34" charset="-122"/>
                <a:ea typeface="微软雅黑" panose="020B0503020204020204" pitchFamily="34" charset="-122"/>
              </a:rPr>
              <a:t>03</a:t>
            </a:r>
            <a:endParaRPr lang="zh-CN" altLang="en-US" sz="6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2608281" y="4391301"/>
            <a:ext cx="6966857" cy="0"/>
          </a:xfrm>
          <a:prstGeom prst="line">
            <a:avLst/>
          </a:prstGeom>
          <a:ln>
            <a:solidFill>
              <a:schemeClr val="bg1"/>
            </a:solidFill>
          </a:ln>
          <a:effectLst>
            <a:outerShdw blurRad="241300" dist="127000" dir="5400000" algn="ctr" rotWithShape="0">
              <a:srgbClr val="000000">
                <a:alpha val="88000"/>
              </a:srgb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751712" y="3582704"/>
            <a:ext cx="2689225" cy="768350"/>
          </a:xfrm>
          <a:prstGeom prst="rect">
            <a:avLst/>
          </a:prstGeom>
          <a:noFill/>
          <a:effectLst>
            <a:outerShdw blurRad="241300" dist="127000" dir="5400000" algn="ctr" rotWithShape="0">
              <a:srgbClr val="000000">
                <a:alpha val="88000"/>
              </a:srgbClr>
            </a:outerShdw>
          </a:effectLst>
        </p:spPr>
        <p:txBody>
          <a:bodyPr wrap="none" rtlCol="0">
            <a:spAutoFit/>
          </a:bodyPr>
          <a:lstStyle/>
          <a:p>
            <a:r>
              <a:rPr lang="en-US" altLang="zh-CN" sz="4400" dirty="0" smtClean="0">
                <a:solidFill>
                  <a:schemeClr val="bg1"/>
                </a:solidFill>
                <a:latin typeface="微软雅黑" panose="020B0503020204020204" pitchFamily="34" charset="-122"/>
                <a:ea typeface="微软雅黑" panose="020B0503020204020204" pitchFamily="34" charset="-122"/>
              </a:rPr>
              <a:t>Problems</a:t>
            </a:r>
            <a:endParaRPr lang="en-US" altLang="zh-CN" sz="4400" dirty="0">
              <a:solidFill>
                <a:schemeClr val="bg1"/>
              </a:solidFill>
              <a:latin typeface="微软雅黑" panose="020B0503020204020204" pitchFamily="34" charset="-122"/>
              <a:ea typeface="微软雅黑" panose="020B0503020204020204" pitchFamily="34" charset="-122"/>
            </a:endParaRPr>
          </a:p>
        </p:txBody>
      </p:sp>
      <p:sp>
        <p:nvSpPr>
          <p:cNvPr id="11" name="文本框 10"/>
          <p:cNvSpPr txBox="1"/>
          <p:nvPr/>
        </p:nvSpPr>
        <p:spPr>
          <a:xfrm>
            <a:off x="2083989" y="4629765"/>
            <a:ext cx="8015439" cy="1476375"/>
          </a:xfrm>
          <a:prstGeom prst="rect">
            <a:avLst/>
          </a:prstGeom>
          <a:noFill/>
          <a:effectLst>
            <a:outerShdw blurRad="241300" dist="127000" dir="5400000" algn="ctr" rotWithShape="0">
              <a:srgbClr val="000000">
                <a:alpha val="88000"/>
              </a:srgbClr>
            </a:outerShdw>
          </a:effectLst>
        </p:spPr>
        <p:txBody>
          <a:bodyPr wrap="square" rtlCol="0">
            <a:spAutoFit/>
          </a:bodyPr>
          <a:lstStyle/>
          <a:p>
            <a:pPr algn="ctr"/>
            <a:r>
              <a:rPr lang="en-US" altLang="zh-CN" dirty="0" smtClean="0">
                <a:solidFill>
                  <a:schemeClr val="bg1"/>
                </a:solidFill>
                <a:latin typeface="微软雅黑" panose="020B0503020204020204" pitchFamily="34" charset="-122"/>
                <a:ea typeface="微软雅黑" panose="020B0503020204020204" pitchFamily="34" charset="-122"/>
              </a:rPr>
              <a:t>1. Problem about registing</a:t>
            </a:r>
            <a:endParaRPr lang="en-US" altLang="zh-CN" dirty="0" smtClean="0">
              <a:solidFill>
                <a:schemeClr val="bg1"/>
              </a:solidFill>
              <a:latin typeface="微软雅黑" panose="020B0503020204020204" pitchFamily="34" charset="-122"/>
              <a:ea typeface="微软雅黑" panose="020B0503020204020204" pitchFamily="34" charset="-122"/>
            </a:endParaRPr>
          </a:p>
          <a:p>
            <a:pPr algn="ctr"/>
            <a:r>
              <a:rPr lang="en-US" altLang="zh-CN" dirty="0">
                <a:solidFill>
                  <a:schemeClr val="bg1"/>
                </a:solidFill>
                <a:latin typeface="微软雅黑" panose="020B0503020204020204" pitchFamily="34" charset="-122"/>
                <a:ea typeface="微软雅黑" panose="020B0503020204020204" pitchFamily="34" charset="-122"/>
              </a:rPr>
              <a:t>2. Session Factory</a:t>
            </a:r>
            <a:endParaRPr lang="en-US" altLang="zh-CN" dirty="0">
              <a:solidFill>
                <a:schemeClr val="bg1"/>
              </a:solidFill>
              <a:latin typeface="微软雅黑" panose="020B0503020204020204" pitchFamily="34" charset="-122"/>
              <a:ea typeface="微软雅黑" panose="020B0503020204020204" pitchFamily="34" charset="-122"/>
            </a:endParaRPr>
          </a:p>
          <a:p>
            <a:pPr algn="ctr"/>
            <a:r>
              <a:rPr lang="en-US" altLang="zh-CN" dirty="0">
                <a:solidFill>
                  <a:schemeClr val="bg1"/>
                </a:solidFill>
                <a:latin typeface="微软雅黑" panose="020B0503020204020204" pitchFamily="34" charset="-122"/>
                <a:ea typeface="微软雅黑" panose="020B0503020204020204" pitchFamily="34" charset="-122"/>
              </a:rPr>
              <a:t>3. Lazy loading</a:t>
            </a:r>
            <a:endParaRPr lang="en-US" altLang="zh-CN" dirty="0">
              <a:solidFill>
                <a:schemeClr val="bg1"/>
              </a:solidFill>
              <a:latin typeface="微软雅黑" panose="020B0503020204020204" pitchFamily="34" charset="-122"/>
              <a:ea typeface="微软雅黑" panose="020B0503020204020204" pitchFamily="34" charset="-122"/>
            </a:endParaRPr>
          </a:p>
          <a:p>
            <a:pPr algn="ctr"/>
            <a:r>
              <a:rPr lang="en-US" altLang="zh-CN" dirty="0">
                <a:solidFill>
                  <a:schemeClr val="bg1"/>
                </a:solidFill>
                <a:latin typeface="微软雅黑" panose="020B0503020204020204" pitchFamily="34" charset="-122"/>
                <a:ea typeface="微软雅黑" panose="020B0503020204020204" pitchFamily="34" charset="-122"/>
              </a:rPr>
              <a:t>4. Dialog binding id</a:t>
            </a:r>
            <a:endParaRPr lang="en-US" altLang="zh-CN" dirty="0">
              <a:solidFill>
                <a:schemeClr val="bg1"/>
              </a:solidFill>
              <a:latin typeface="微软雅黑" panose="020B0503020204020204" pitchFamily="34" charset="-122"/>
              <a:ea typeface="微软雅黑" panose="020B0503020204020204" pitchFamily="34" charset="-122"/>
            </a:endParaRPr>
          </a:p>
          <a:p>
            <a:pPr algn="ctr"/>
            <a:r>
              <a:rPr lang="en-US" altLang="zh-CN" dirty="0">
                <a:solidFill>
                  <a:schemeClr val="bg1"/>
                </a:solidFill>
                <a:latin typeface="微软雅黑" panose="020B0503020204020204" pitchFamily="34" charset="-122"/>
                <a:ea typeface="微软雅黑" panose="020B0503020204020204" pitchFamily="34" charset="-122"/>
              </a:rPr>
              <a:t>5. Picture upload</a:t>
            </a:r>
            <a:endParaRPr lang="en-US" altLang="zh-CN"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9286875" y="-1143000"/>
            <a:ext cx="877163" cy="369332"/>
          </a:xfrm>
          <a:prstGeom prst="rect">
            <a:avLst/>
          </a:prstGeom>
          <a:noFill/>
        </p:spPr>
        <p:txBody>
          <a:bodyPr wrap="none" rtlCol="0">
            <a:spAutoFit/>
          </a:bodyPr>
          <a:lstStyle/>
          <a:p>
            <a:r>
              <a:rPr lang="zh-CN" altLang="en-US" dirty="0" smtClean="0"/>
              <a:t>延迟符</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cstate="screen"/>
          <a:srcRect/>
          <a:stretch>
            <a:fillRect/>
          </a:stretch>
        </p:blipFill>
        <p:spPr>
          <a:xfrm>
            <a:off x="0" y="0"/>
            <a:ext cx="12192000" cy="6858000"/>
          </a:xfrm>
          <a:prstGeom prst="rect">
            <a:avLst/>
          </a:prstGeom>
        </p:spPr>
      </p:pic>
      <p:sp>
        <p:nvSpPr>
          <p:cNvPr id="5" name="椭圆 4"/>
          <p:cNvSpPr/>
          <p:nvPr/>
        </p:nvSpPr>
        <p:spPr>
          <a:xfrm>
            <a:off x="5135911" y="1253043"/>
            <a:ext cx="1844438" cy="1844438"/>
          </a:xfrm>
          <a:prstGeom prst="ellipse">
            <a:avLst/>
          </a:prstGeom>
          <a:solidFill>
            <a:schemeClr val="bg1">
              <a:alpha val="34000"/>
            </a:schemeClr>
          </a:solidFill>
          <a:ln w="28575">
            <a:solidFill>
              <a:schemeClr val="bg1"/>
            </a:solidFill>
          </a:ln>
          <a:effectLst>
            <a:outerShdw blurRad="266700" dist="965200" dir="8760000" algn="ctr" rotWithShape="0">
              <a:srgbClr val="000000">
                <a:alpha val="7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302213" y="1413971"/>
            <a:ext cx="1511834" cy="1511834"/>
          </a:xfrm>
          <a:prstGeom prst="ellipse">
            <a:avLst/>
          </a:prstGeom>
          <a:solidFill>
            <a:schemeClr val="bg1"/>
          </a:solidFill>
          <a:ln w="6350">
            <a:solidFill>
              <a:schemeClr val="bg1"/>
            </a:solidFill>
          </a:ln>
          <a:effectLst>
            <a:outerShdw blurRad="622300" dist="203200" dir="5400000" sx="74000" sy="74000" algn="ctr" rotWithShape="0">
              <a:srgbClr val="000000">
                <a:alpha val="7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518590" y="1662056"/>
            <a:ext cx="1079080" cy="1015663"/>
          </a:xfrm>
          <a:prstGeom prst="rect">
            <a:avLst/>
          </a:prstGeom>
          <a:noFill/>
        </p:spPr>
        <p:txBody>
          <a:bodyPr wrap="square" rtlCol="0">
            <a:spAutoFit/>
          </a:bodyPr>
          <a:lstStyle/>
          <a:p>
            <a:r>
              <a:rPr lang="en-US" altLang="zh-CN" sz="6000" dirty="0" smtClean="0">
                <a:solidFill>
                  <a:schemeClr val="tx1">
                    <a:lumMod val="75000"/>
                    <a:lumOff val="25000"/>
                  </a:schemeClr>
                </a:solidFill>
                <a:latin typeface="微软雅黑" panose="020B0503020204020204" pitchFamily="34" charset="-122"/>
                <a:ea typeface="微软雅黑" panose="020B0503020204020204" pitchFamily="34" charset="-122"/>
              </a:rPr>
              <a:t>04</a:t>
            </a:r>
            <a:endParaRPr lang="zh-CN" altLang="en-US" sz="6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cxnSp>
        <p:nvCxnSpPr>
          <p:cNvPr id="8" name="直接连接符 7"/>
          <p:cNvCxnSpPr/>
          <p:nvPr/>
        </p:nvCxnSpPr>
        <p:spPr>
          <a:xfrm>
            <a:off x="2608281" y="4391301"/>
            <a:ext cx="6966857" cy="0"/>
          </a:xfrm>
          <a:prstGeom prst="line">
            <a:avLst/>
          </a:prstGeom>
          <a:ln>
            <a:solidFill>
              <a:schemeClr val="bg1"/>
            </a:solidFill>
          </a:ln>
          <a:effectLst>
            <a:outerShdw blurRad="241300" dist="127000" dir="5400000" algn="ctr" rotWithShape="0">
              <a:srgbClr val="000000">
                <a:alpha val="88000"/>
              </a:srgbClr>
            </a:outerShdw>
          </a:effectLst>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726312" y="3582704"/>
            <a:ext cx="2739390" cy="768350"/>
          </a:xfrm>
          <a:prstGeom prst="rect">
            <a:avLst/>
          </a:prstGeom>
          <a:noFill/>
          <a:effectLst>
            <a:outerShdw blurRad="241300" dist="127000" dir="5400000" algn="ctr" rotWithShape="0">
              <a:srgbClr val="000000">
                <a:alpha val="88000"/>
              </a:srgbClr>
            </a:outerShdw>
          </a:effectLst>
        </p:spPr>
        <p:txBody>
          <a:bodyPr wrap="none" rtlCol="0">
            <a:spAutoFit/>
          </a:bodyPr>
          <a:lstStyle/>
          <a:p>
            <a:pPr algn="l"/>
            <a:r>
              <a:rPr lang="en-US" altLang="zh-CN" sz="4400" dirty="0">
                <a:solidFill>
                  <a:schemeClr val="bg1"/>
                </a:solidFill>
                <a:latin typeface="微软雅黑" panose="020B0503020204020204" pitchFamily="34" charset="-122"/>
                <a:ea typeface="微软雅黑" panose="020B0503020204020204" pitchFamily="34" charset="-122"/>
                <a:sym typeface="+mn-ea"/>
              </a:rPr>
              <a:t>Summary</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a:xfrm>
            <a:off x="5365078" y="3981192"/>
            <a:ext cx="309880" cy="368300"/>
          </a:xfrm>
          <a:prstGeom prst="rect">
            <a:avLst/>
          </a:prstGeom>
          <a:effectLst>
            <a:outerShdw blurRad="241300" dist="127000" dir="5400000" algn="ctr" rotWithShape="0">
              <a:srgbClr val="000000">
                <a:alpha val="88000"/>
              </a:srgbClr>
            </a:outerShdw>
          </a:effectLst>
        </p:spPr>
        <p:txBody>
          <a:bodyPr wrap="none">
            <a:spAutoFit/>
          </a:bodyPr>
          <a:lstStyle/>
          <a:p>
            <a:endParaRPr lang="zh-CN" altLang="en-US" dirty="0">
              <a:solidFill>
                <a:schemeClr val="bg1"/>
              </a:solidFill>
            </a:endParaRPr>
          </a:p>
        </p:txBody>
      </p:sp>
      <p:sp>
        <p:nvSpPr>
          <p:cNvPr id="11" name="文本框 10"/>
          <p:cNvSpPr txBox="1"/>
          <p:nvPr/>
        </p:nvSpPr>
        <p:spPr>
          <a:xfrm>
            <a:off x="2083989" y="4629765"/>
            <a:ext cx="8015439" cy="1076325"/>
          </a:xfrm>
          <a:prstGeom prst="rect">
            <a:avLst/>
          </a:prstGeom>
          <a:noFill/>
          <a:effectLst>
            <a:outerShdw blurRad="241300" dist="127000" dir="5400000" algn="ctr" rotWithShape="0">
              <a:srgbClr val="000000">
                <a:alpha val="88000"/>
              </a:srgbClr>
            </a:outerShdw>
          </a:effectLst>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Team Leader will summarise the project experience.</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9286875" y="-1143000"/>
            <a:ext cx="877163" cy="369332"/>
          </a:xfrm>
          <a:prstGeom prst="rect">
            <a:avLst/>
          </a:prstGeom>
          <a:noFill/>
        </p:spPr>
        <p:txBody>
          <a:bodyPr wrap="none" rtlCol="0">
            <a:spAutoFit/>
          </a:bodyPr>
          <a:lstStyle/>
          <a:p>
            <a:r>
              <a:rPr lang="zh-CN" altLang="en-US" dirty="0" smtClean="0"/>
              <a:t>延迟符</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5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KSO_WM_TEMPLATE_TOPIC_ID" val="2869567"/>
  <p:tag name="KSO_WM_TEMPLATE_OUTLINE_ID" val="6"/>
  <p:tag name="KSO_WM_TEMPLATE_SCENE_ID" val="1"/>
  <p:tag name="KSO_WM_TEMPLATE_JOB_ID" val="6"/>
  <p:tag name="KSO_WM_TEMPLATE_TOPIC_DEFAULT" val="0"/>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1390</Words>
  <Application>WPS 演示</Application>
  <PresentationFormat>自定义</PresentationFormat>
  <Paragraphs>113</Paragraphs>
  <Slides>10</Slides>
  <Notes>23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宋体</vt:lpstr>
      <vt:lpstr>Wingdings</vt:lpstr>
      <vt:lpstr>微软雅黑</vt:lpstr>
      <vt:lpstr>Calibri</vt:lpstr>
      <vt:lpstr>Arial Unicode MS</vt:lpstr>
      <vt:lpstr>Calibri Light</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黑色</dc:title>
  <dc:creator>第一PPT</dc:creator>
  <cp:keywords>www.1ppt.com</cp:keywords>
  <cp:lastModifiedBy>XX und DD</cp:lastModifiedBy>
  <cp:revision>66</cp:revision>
  <dcterms:created xsi:type="dcterms:W3CDTF">2016-07-15T05:28:00Z</dcterms:created>
  <dcterms:modified xsi:type="dcterms:W3CDTF">2018-06-19T00:20:10Z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2</vt:lpwstr>
  </property>
  <property fmtid="{D5CDD505-2E9C-101B-9397-08002B2CF9AE}" pid="3" name="KSOProductBuildVer">
    <vt:lpwstr>2052-10.1.0.7400</vt:lpwstr>
  </property>
</Properties>
</file>