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5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24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BF12-D612-4DE4-A024-025BD1B725C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FEB95-7208-499B-8BC0-55A2378EC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5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BF12-D612-4DE4-A024-025BD1B725C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FEB95-7208-499B-8BC0-55A2378EC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3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BF12-D612-4DE4-A024-025BD1B725C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FEB95-7208-499B-8BC0-55A2378EC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3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BF12-D612-4DE4-A024-025BD1B725C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FEB95-7208-499B-8BC0-55A2378EC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6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BF12-D612-4DE4-A024-025BD1B725C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FEB95-7208-499B-8BC0-55A2378EC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8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BF12-D612-4DE4-A024-025BD1B725C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FEB95-7208-499B-8BC0-55A2378EC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9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BF12-D612-4DE4-A024-025BD1B725C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FEB95-7208-499B-8BC0-55A2378EC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8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BF12-D612-4DE4-A024-025BD1B725C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FEB95-7208-499B-8BC0-55A2378EC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43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BF12-D612-4DE4-A024-025BD1B725C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FEB95-7208-499B-8BC0-55A2378EC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5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BF12-D612-4DE4-A024-025BD1B725C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FEB95-7208-499B-8BC0-55A2378EC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BF12-D612-4DE4-A024-025BD1B725C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FEB95-7208-499B-8BC0-55A2378EC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9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5BF12-D612-4DE4-A024-025BD1B725C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FEB95-7208-499B-8BC0-55A2378EC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4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mobile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</a:t>
            </a:r>
            <a:r>
              <a:rPr lang="en-US" dirty="0" smtClean="0"/>
              <a:t>code</a:t>
            </a:r>
          </a:p>
          <a:p>
            <a:endParaRPr lang="en-US" dirty="0"/>
          </a:p>
          <a:p>
            <a:r>
              <a:rPr lang="en-US" dirty="0" smtClean="0"/>
              <a:t>Do not try and cut and paste code from here.</a:t>
            </a:r>
          </a:p>
          <a:p>
            <a:r>
              <a:rPr lang="en-US" dirty="0" smtClean="0"/>
              <a:t>PPT messes with the text in hidden ways.</a:t>
            </a:r>
          </a:p>
          <a:p>
            <a:r>
              <a:rPr lang="en-US" dirty="0" smtClean="0"/>
              <a:t>Cut and paste from workin</a:t>
            </a:r>
            <a:r>
              <a:rPr lang="en-US" dirty="0" smtClean="0"/>
              <a:t>g </a:t>
            </a:r>
            <a:r>
              <a:rPr lang="en-US" smtClean="0"/>
              <a:t>programs instead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5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These define and enclose an SPA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data-role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"page"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"home</a:t>
            </a:r>
            <a:r>
              <a:rPr lang="en-US" sz="2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t-IT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8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page has 3 parts: 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&lt;!-- 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header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data-role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"header"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data-theme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Notes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7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&lt;!-- </a:t>
            </a:r>
            <a:r>
              <a:rPr lang="en-US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notes 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footer --&gt;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data-role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"footer"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data-theme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'b'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Copyrigtht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2021 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by Kurt Friedrich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3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 in the middle,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&lt;!-- content --&gt;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data-role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"content"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data-theme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'e</a:t>
            </a:r>
            <a:r>
              <a:rPr lang="en-US" sz="2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24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Real application function code</a:t>
            </a:r>
            <a:endParaRPr lang="en-US" sz="2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2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date-theme picks one of 5 color schemes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5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 will bring in jQuery Mobile code, CSS, and jQuery which Mobile uses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&lt;link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"stylesheet"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"https://code.jquery.com/mobile/1.4.5/jquery.mobile-1.4.5.min.css"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&lt;script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"https://code.jquery.com/jquery-1.11.1.min.js"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&gt;&lt;/script&gt;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&lt;script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"https://code.jquery.com/mobile/1.4.5/jquery.mobile-1.4.5.min.js"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&gt;&lt;/script&gt;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&lt;script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“main.js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&gt;&lt;/script&gt;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&lt;link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"stylesheet"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"text/css"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“site.css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35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 between SPA “pages”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Click to end this game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gamelost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END GAME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31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Adding a </a:t>
            </a:r>
            <a:r>
              <a:rPr lang="en-US" sz="3600" dirty="0" err="1" smtClean="0"/>
              <a:t>nav</a:t>
            </a:r>
            <a:r>
              <a:rPr lang="en-US" sz="2400" dirty="0" smtClean="0"/>
              <a:t>(</a:t>
            </a:r>
            <a:r>
              <a:rPr lang="en-US" sz="2400" dirty="0" err="1" smtClean="0"/>
              <a:t>igation</a:t>
            </a:r>
            <a:r>
              <a:rPr lang="en-US" sz="2400" dirty="0" smtClean="0"/>
              <a:t>) </a:t>
            </a:r>
            <a:r>
              <a:rPr lang="en-US" sz="3600" dirty="0" smtClean="0"/>
              <a:t>bar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it-IT" sz="2000" dirty="0">
                <a:solidFill>
                  <a:srgbClr val="FF0000"/>
                </a:solidFill>
                <a:latin typeface="Consolas" panose="020B0609020204030204" pitchFamily="49" charset="0"/>
              </a:rPr>
              <a:t>data-role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2000" dirty="0">
                <a:solidFill>
                  <a:srgbClr val="0000FF"/>
                </a:solidFill>
                <a:latin typeface="Consolas" panose="020B0609020204030204" pitchFamily="49" charset="0"/>
              </a:rPr>
              <a:t>"navbar"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it-IT" sz="2000" dirty="0">
                <a:solidFill>
                  <a:srgbClr val="FF0000"/>
                </a:solidFill>
                <a:latin typeface="Consolas" panose="020B0609020204030204" pitchFamily="49" charset="0"/>
              </a:rPr>
              <a:t>data-theme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2000" dirty="0">
                <a:solidFill>
                  <a:srgbClr val="0000FF"/>
                </a:solidFill>
                <a:latin typeface="Consolas" panose="020B0609020204030204" pitchFamily="49" charset="0"/>
              </a:rPr>
              <a:t>'b'</a:t>
            </a:r>
            <a:r>
              <a:rPr lang="it-IT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it-IT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it-IT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it-IT" sz="20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2000" dirty="0">
                <a:solidFill>
                  <a:srgbClr val="0000FF"/>
                </a:solidFill>
                <a:latin typeface="Consolas" panose="020B0609020204030204" pitchFamily="49" charset="0"/>
              </a:rPr>
              <a:t>"#home"</a:t>
            </a:r>
            <a:r>
              <a:rPr lang="it-IT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Home Page</a:t>
            </a:r>
            <a:r>
              <a:rPr lang="it-IT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it-IT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it-IT" sz="20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"#add"</a:t>
            </a:r>
            <a:r>
              <a:rPr lang="it-IT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dd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 Movie</a:t>
            </a:r>
            <a:r>
              <a:rPr lang="it-IT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it-IT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it-IT" sz="20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"#list"</a:t>
            </a:r>
            <a:r>
              <a:rPr lang="it-IT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List Movies</a:t>
            </a:r>
            <a:r>
              <a:rPr lang="it-IT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it-IT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it-IT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r>
              <a:rPr lang="it-IT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&lt;!-- /navbar --&gt;</a:t>
            </a:r>
            <a:endParaRPr lang="it-IT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350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pop up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683" y="1825625"/>
            <a:ext cx="81616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sz="14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popupMenu</a:t>
            </a:r>
            <a:r>
              <a:rPr lang="en-US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en-US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rel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"popup"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data-transition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slideup</a:t>
            </a:r>
            <a:r>
              <a:rPr lang="en-US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ui-btn</a:t>
            </a:r>
            <a:r>
              <a:rPr lang="en-US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ui</a:t>
            </a:r>
            <a:r>
              <a:rPr lang="en-US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-corner-all </a:t>
            </a:r>
            <a:r>
              <a:rPr lang="en-US" sz="14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ui</a:t>
            </a:r>
            <a:r>
              <a:rPr lang="en-US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-shadow </a:t>
            </a:r>
            <a:r>
              <a:rPr lang="en-US" sz="14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ui</a:t>
            </a:r>
            <a:r>
              <a:rPr lang="en-US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en-US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-inline </a:t>
            </a:r>
            <a:r>
              <a:rPr lang="en-US" sz="14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ui</a:t>
            </a:r>
            <a:r>
              <a:rPr lang="en-US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-icon-gear </a:t>
            </a:r>
            <a:r>
              <a:rPr lang="en-US" sz="14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ui</a:t>
            </a:r>
            <a:r>
              <a:rPr lang="en-US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en-US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-icon-left </a:t>
            </a:r>
            <a:r>
              <a:rPr lang="en-US" sz="14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ui</a:t>
            </a:r>
            <a:r>
              <a:rPr lang="en-US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en-US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-a"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What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data-role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"popup"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popupMenu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data-theme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data-role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listview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data-inset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"true"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"min-width:210px;"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data-role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"list-divider"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Choose an action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"#home"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data-transition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"flow"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Play Again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"#goodbye"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data-transition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"fade"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Quit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2534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472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jQuery mobile</vt:lpstr>
      <vt:lpstr>These define and enclose an SPA page</vt:lpstr>
      <vt:lpstr>Each page has 3 parts:  header</vt:lpstr>
      <vt:lpstr>footer</vt:lpstr>
      <vt:lpstr>Then in the middle, content</vt:lpstr>
      <vt:lpstr>We will bring in jQuery Mobile code, CSS, and jQuery which Mobile uses</vt:lpstr>
      <vt:lpstr>Jumping between SPA “pages”</vt:lpstr>
      <vt:lpstr>Adding a nav(igation) bar</vt:lpstr>
      <vt:lpstr>A pop up menu</vt:lpstr>
    </vt:vector>
  </TitlesOfParts>
  <Company>Bellevue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Kurt Friedrich</dc:creator>
  <cp:lastModifiedBy>Kurt Friedrich</cp:lastModifiedBy>
  <cp:revision>9</cp:revision>
  <dcterms:created xsi:type="dcterms:W3CDTF">2019-05-19T23:26:19Z</dcterms:created>
  <dcterms:modified xsi:type="dcterms:W3CDTF">2021-05-03T21:35:47Z</dcterms:modified>
</cp:coreProperties>
</file>