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7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  <p:sldId id="264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5583" autoAdjust="0"/>
  </p:normalViewPr>
  <p:slideViewPr>
    <p:cSldViewPr snapToGrid="0">
      <p:cViewPr varScale="1">
        <p:scale>
          <a:sx n="56" d="100"/>
          <a:sy n="56" d="100"/>
        </p:scale>
        <p:origin x="12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E95414-EF30-4421-AC48-FF894F4E376F}" type="datetimeFigureOut">
              <a:rPr lang="es-MX" smtClean="0"/>
              <a:t>12/11/2014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81CEF-F5C2-4D9F-BC6A-A54D9FB58B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88196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B4CA3B-D4C4-4F2C-BA5D-97D62C40DFEB}" type="datetimeFigureOut">
              <a:rPr lang="es-MX" smtClean="0"/>
              <a:t>12/11/2014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CC22A5-F8CE-4EED-8513-7948FCF012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524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>
              <a:lnSpc>
                <a:spcPct val="129545"/>
              </a:lnSpc>
              <a:spcBef>
                <a:spcPts val="0"/>
              </a:spcBef>
              <a:spcAft>
                <a:spcPts val="700"/>
              </a:spcAft>
              <a:buNone/>
            </a:pPr>
            <a:r>
              <a:rPr lang="es-419" sz="1200" dirty="0" smtClean="0">
                <a:solidFill>
                  <a:srgbClr val="434343"/>
                </a:solidFill>
              </a:rPr>
              <a:t>En este ejemplo aparecen las directivas </a:t>
            </a:r>
            <a:r>
              <a:rPr lang="es-419" sz="1200" b="1" dirty="0" err="1" smtClean="0">
                <a:solidFill>
                  <a:srgbClr val="434343"/>
                </a:solidFill>
              </a:rPr>
              <a:t>ng-controller</a:t>
            </a:r>
            <a:r>
              <a:rPr lang="es-419" sz="1200" dirty="0" smtClean="0">
                <a:solidFill>
                  <a:srgbClr val="434343"/>
                </a:solidFill>
              </a:rPr>
              <a:t>, </a:t>
            </a:r>
            <a:r>
              <a:rPr lang="es-419" sz="1200" b="1" dirty="0" err="1" smtClean="0">
                <a:solidFill>
                  <a:srgbClr val="434343"/>
                </a:solidFill>
              </a:rPr>
              <a:t>ng-model</a:t>
            </a:r>
            <a:r>
              <a:rPr lang="es-419" sz="1200" dirty="0" smtClean="0">
                <a:solidFill>
                  <a:srgbClr val="434343"/>
                </a:solidFill>
              </a:rPr>
              <a:t> y </a:t>
            </a:r>
            <a:r>
              <a:rPr lang="es-419" sz="1200" b="1" dirty="0" err="1" smtClean="0">
                <a:solidFill>
                  <a:srgbClr val="434343"/>
                </a:solidFill>
              </a:rPr>
              <a:t>ng-click</a:t>
            </a:r>
            <a:r>
              <a:rPr lang="es-419" sz="1200" dirty="0" smtClean="0">
                <a:solidFill>
                  <a:srgbClr val="434343"/>
                </a:solidFill>
              </a:rPr>
              <a:t>, que nos permiten enlazar un </a:t>
            </a:r>
            <a:r>
              <a:rPr lang="es-419" sz="1200" dirty="0" err="1" smtClean="0">
                <a:solidFill>
                  <a:srgbClr val="434343"/>
                </a:solidFill>
              </a:rPr>
              <a:t>Controller</a:t>
            </a:r>
            <a:r>
              <a:rPr lang="es-419" sz="1200" dirty="0" smtClean="0">
                <a:solidFill>
                  <a:srgbClr val="434343"/>
                </a:solidFill>
              </a:rPr>
              <a:t> a un elemento HTML, enlazar la propiedad </a:t>
            </a:r>
            <a:r>
              <a:rPr lang="es-419" sz="1200" dirty="0" err="1" smtClean="0">
                <a:solidFill>
                  <a:srgbClr val="434343"/>
                </a:solidFill>
              </a:rPr>
              <a:t>person.model</a:t>
            </a:r>
            <a:r>
              <a:rPr lang="es-419" sz="1200" dirty="0" smtClean="0">
                <a:solidFill>
                  <a:srgbClr val="434343"/>
                </a:solidFill>
              </a:rPr>
              <a:t> a un cuadro de texto e invocar la función $</a:t>
            </a:r>
            <a:r>
              <a:rPr lang="es-419" sz="1200" dirty="0" err="1" smtClean="0">
                <a:solidFill>
                  <a:srgbClr val="434343"/>
                </a:solidFill>
              </a:rPr>
              <a:t>scope.save</a:t>
            </a:r>
            <a:r>
              <a:rPr lang="es-419" sz="1200" dirty="0" smtClean="0">
                <a:solidFill>
                  <a:srgbClr val="434343"/>
                </a:solidFill>
              </a:rPr>
              <a:t>() al pulsar un botón.</a:t>
            </a:r>
          </a:p>
          <a:p>
            <a:pPr lvl="0" rtl="0">
              <a:lnSpc>
                <a:spcPct val="129545"/>
              </a:lnSpc>
              <a:spcBef>
                <a:spcPts val="0"/>
              </a:spcBef>
              <a:spcAft>
                <a:spcPts val="7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s-419" sz="1200" dirty="0" smtClean="0">
                <a:solidFill>
                  <a:srgbClr val="434343"/>
                </a:solidFill>
              </a:rPr>
              <a:t>Las directivas de elemento se utilizan como cualquier otro elemento HTML y simplifican los procesos de creación de fragmentos HTML. Por ejemplo, podemos tener una directiva que nos permita generar pestañas:</a:t>
            </a:r>
          </a:p>
          <a:p>
            <a:pPr lvl="0" algn="just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s-419" sz="1200" dirty="0" smtClean="0">
                <a:solidFill>
                  <a:srgbClr val="434343"/>
                </a:solidFill>
              </a:rPr>
              <a:t>----------------------------------------------------------</a:t>
            </a:r>
          </a:p>
          <a:p>
            <a:pPr lvl="0" rtl="0">
              <a:lnSpc>
                <a:spcPct val="129545"/>
              </a:lnSpc>
              <a:spcBef>
                <a:spcPts val="0"/>
              </a:spcBef>
              <a:spcAft>
                <a:spcPts val="7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s-419" sz="1200" dirty="0" smtClean="0">
                <a:solidFill>
                  <a:srgbClr val="434343"/>
                </a:solidFill>
              </a:rPr>
              <a:t>Aquí estamos usando las directivas </a:t>
            </a:r>
            <a:r>
              <a:rPr lang="es-419" sz="1200" dirty="0" err="1" smtClean="0">
                <a:solidFill>
                  <a:srgbClr val="434343"/>
                </a:solidFill>
              </a:rPr>
              <a:t>tabs</a:t>
            </a:r>
            <a:r>
              <a:rPr lang="es-419" sz="1200" dirty="0" smtClean="0">
                <a:solidFill>
                  <a:srgbClr val="434343"/>
                </a:solidFill>
              </a:rPr>
              <a:t> y </a:t>
            </a:r>
            <a:r>
              <a:rPr lang="es-419" sz="1200" dirty="0" err="1" smtClean="0">
                <a:solidFill>
                  <a:srgbClr val="434343"/>
                </a:solidFill>
              </a:rPr>
              <a:t>pane</a:t>
            </a:r>
            <a:r>
              <a:rPr lang="es-419" sz="1200" dirty="0" smtClean="0">
                <a:solidFill>
                  <a:srgbClr val="434343"/>
                </a:solidFill>
              </a:rPr>
              <a:t> para generar la estructura de HTML necesaria para implementar un sistema de pestañas.</a:t>
            </a:r>
          </a:p>
          <a:p>
            <a:pPr lvl="0" rtl="0">
              <a:lnSpc>
                <a:spcPct val="129545"/>
              </a:lnSpc>
              <a:spcBef>
                <a:spcPts val="0"/>
              </a:spcBef>
              <a:spcAft>
                <a:spcPts val="700"/>
              </a:spcAft>
              <a:buNone/>
            </a:pPr>
            <a:r>
              <a:rPr lang="es-419" sz="1200" dirty="0" smtClean="0">
                <a:solidFill>
                  <a:srgbClr val="434343"/>
                </a:solidFill>
              </a:rPr>
              <a:t>Lo mejor de las directivas es que </a:t>
            </a:r>
            <a:r>
              <a:rPr lang="es-419" sz="1200" b="1" dirty="0" smtClean="0">
                <a:solidFill>
                  <a:srgbClr val="434343"/>
                </a:solidFill>
              </a:rPr>
              <a:t>es muy sencillo crear nuevas directivas</a:t>
            </a:r>
            <a:r>
              <a:rPr lang="es-419" sz="1200" dirty="0" smtClean="0">
                <a:solidFill>
                  <a:srgbClr val="434343"/>
                </a:solidFill>
              </a:rPr>
              <a:t> para encapsular pequeños fragmentos de funcionalidad y poder así mantener unas vistas más limpias y claras.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C22A5-F8CE-4EED-8513-7948FCF01265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061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>
              <a:lnSpc>
                <a:spcPct val="129545"/>
              </a:lnSpc>
              <a:spcBef>
                <a:spcPts val="0"/>
              </a:spcBef>
              <a:spcAft>
                <a:spcPts val="700"/>
              </a:spcAft>
              <a:buNone/>
            </a:pPr>
            <a:endParaRPr lang="es-419" sz="1200" dirty="0" smtClean="0">
              <a:solidFill>
                <a:srgbClr val="404040"/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C22A5-F8CE-4EED-8513-7948FCF01265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267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419" sz="1200" dirty="0" smtClean="0">
                <a:solidFill>
                  <a:srgbClr val="333333"/>
                </a:solidFill>
              </a:rPr>
              <a:t>Con </a:t>
            </a:r>
            <a:r>
              <a:rPr lang="es-419" sz="1200" dirty="0" err="1" smtClean="0">
                <a:solidFill>
                  <a:srgbClr val="333333"/>
                </a:solidFill>
              </a:rPr>
              <a:t>AngularJS</a:t>
            </a:r>
            <a:r>
              <a:rPr lang="es-419" sz="1200" dirty="0" smtClean="0">
                <a:solidFill>
                  <a:srgbClr val="333333"/>
                </a:solidFill>
              </a:rPr>
              <a:t> podemos sincronizar el modelo y la vista automáticamente utilizando ciertas </a:t>
            </a:r>
            <a:r>
              <a:rPr lang="es-419" sz="1200" b="1" dirty="0" err="1" smtClean="0">
                <a:solidFill>
                  <a:srgbClr val="333333"/>
                </a:solidFill>
              </a:rPr>
              <a:t>directives</a:t>
            </a:r>
            <a:r>
              <a:rPr lang="es-419" sz="1200" dirty="0" smtClean="0">
                <a:solidFill>
                  <a:srgbClr val="333333"/>
                </a:solidFill>
              </a:rPr>
              <a:t> (</a:t>
            </a:r>
            <a:r>
              <a:rPr lang="es-419" sz="1200" i="1" dirty="0" err="1" smtClean="0">
                <a:solidFill>
                  <a:srgbClr val="333333"/>
                </a:solidFill>
              </a:rPr>
              <a:t>ng-model</a:t>
            </a:r>
            <a:r>
              <a:rPr lang="es-419" sz="1200" dirty="0" smtClean="0">
                <a:solidFill>
                  <a:srgbClr val="333333"/>
                </a:solidFill>
              </a:rPr>
              <a:t> en el ejemplo) del </a:t>
            </a:r>
            <a:r>
              <a:rPr lang="es-419" sz="1200" dirty="0" err="1" smtClean="0">
                <a:solidFill>
                  <a:srgbClr val="333333"/>
                </a:solidFill>
              </a:rPr>
              <a:t>framework</a:t>
            </a:r>
            <a:r>
              <a:rPr lang="es-419" sz="1200" dirty="0" smtClean="0">
                <a:solidFill>
                  <a:srgbClr val="333333"/>
                </a:solidFill>
              </a:rPr>
              <a:t>. Esta sincronización es bidireccional, es decir, la información se sincroniza tanto si cambia el valor en la vista como si lo hace el valor en el modelo. 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C22A5-F8CE-4EED-8513-7948FCF01265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1812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11/12/2014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8" name="Shape 23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59345" y="4593478"/>
            <a:ext cx="6572775" cy="17001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3395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11/12/2014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76507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11/12/2014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3616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11/12/2014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605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11/12/2014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764455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11/12/2014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89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11/12/2014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7914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11/12/2014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894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11/12/2014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05" y="412124"/>
            <a:ext cx="1135218" cy="113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046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11/12/2014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181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11/12/2014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05" y="412124"/>
            <a:ext cx="1135218" cy="113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545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11/12/2014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05" y="412124"/>
            <a:ext cx="1135218" cy="113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71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11/12/2014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158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11/12/2014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722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11/12/2014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474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11/12/2014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012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11/12/2014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499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angularjs_basic/ejemplo2/index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SEMANA NACIONAL DE CIENCIA Y TECNOLOGÍA 2014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INTRODUCCIÓN AL FRAMEWORK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6364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MVC-</a:t>
            </a:r>
            <a:r>
              <a:rPr lang="es-MX" dirty="0" err="1" smtClean="0"/>
              <a:t>AngularJS</a:t>
            </a:r>
            <a:r>
              <a:rPr lang="es-MX" dirty="0" smtClean="0"/>
              <a:t>: $</a:t>
            </a:r>
            <a:r>
              <a:rPr lang="es-MX" dirty="0" err="1" smtClean="0"/>
              <a:t>scopes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Los </a:t>
            </a:r>
            <a:r>
              <a:rPr lang="es-ES" b="1" dirty="0" err="1" smtClean="0">
                <a:solidFill>
                  <a:srgbClr val="FF0000"/>
                </a:solidFill>
              </a:rPr>
              <a:t>scopes</a:t>
            </a:r>
            <a:r>
              <a:rPr lang="es-ES" dirty="0" smtClean="0">
                <a:solidFill>
                  <a:srgbClr val="FF0000"/>
                </a:solidFill>
              </a:rPr>
              <a:t> </a:t>
            </a:r>
            <a:r>
              <a:rPr lang="es-ES" dirty="0" smtClean="0"/>
              <a:t>son los distintos contextos de ejecución sobre los que trabajan las expresiones de </a:t>
            </a:r>
            <a:r>
              <a:rPr lang="es-ES" b="1" dirty="0" err="1" smtClean="0">
                <a:solidFill>
                  <a:srgbClr val="FF0000"/>
                </a:solidFill>
              </a:rPr>
              <a:t>AngularJS</a:t>
            </a:r>
            <a:r>
              <a:rPr lang="es-ES" dirty="0" smtClean="0"/>
              <a:t>, por ejemplo, cuando referenciamos un atributo del modelo mediante la </a:t>
            </a:r>
            <a:r>
              <a:rPr lang="es-ES" dirty="0" err="1" smtClean="0"/>
              <a:t>directive</a:t>
            </a:r>
            <a:r>
              <a:rPr lang="es-ES" dirty="0" smtClean="0"/>
              <a:t> </a:t>
            </a:r>
            <a:r>
              <a:rPr lang="es-ES" b="1" dirty="0" err="1" smtClean="0">
                <a:solidFill>
                  <a:srgbClr val="FF0000"/>
                </a:solidFill>
              </a:rPr>
              <a:t>ng-model</a:t>
            </a:r>
            <a:r>
              <a:rPr lang="es-ES" dirty="0" smtClean="0"/>
              <a:t>, no estamos sino apuntando a un atributo que contiene el </a:t>
            </a:r>
            <a:r>
              <a:rPr lang="es-ES" b="1" dirty="0" err="1" smtClean="0">
                <a:solidFill>
                  <a:srgbClr val="FF0000"/>
                </a:solidFill>
              </a:rPr>
              <a:t>scope</a:t>
            </a:r>
            <a:r>
              <a:rPr lang="es-ES" dirty="0" smtClean="0">
                <a:solidFill>
                  <a:srgbClr val="FF0000"/>
                </a:solidFill>
              </a:rPr>
              <a:t> </a:t>
            </a:r>
            <a:r>
              <a:rPr lang="es-ES" dirty="0" smtClean="0"/>
              <a:t>sobre el que se está trabajando. En los </a:t>
            </a:r>
            <a:r>
              <a:rPr lang="es-ES" b="1" dirty="0" err="1" smtClean="0">
                <a:solidFill>
                  <a:srgbClr val="FF0000"/>
                </a:solidFill>
              </a:rPr>
              <a:t>scopes</a:t>
            </a:r>
            <a:r>
              <a:rPr lang="es-ES" dirty="0" smtClean="0">
                <a:solidFill>
                  <a:srgbClr val="FF0000"/>
                </a:solidFill>
              </a:rPr>
              <a:t> </a:t>
            </a:r>
            <a:r>
              <a:rPr lang="es-ES" dirty="0" smtClean="0"/>
              <a:t>se guarda la información de los modelos que se representan en la vista y también atributos que se utilizan para manejar la lógica de la misma.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Los </a:t>
            </a:r>
            <a:r>
              <a:rPr lang="es-ES" b="1" dirty="0" err="1" smtClean="0">
                <a:solidFill>
                  <a:srgbClr val="FF0000"/>
                </a:solidFill>
              </a:rPr>
              <a:t>scopes</a:t>
            </a:r>
            <a:r>
              <a:rPr lang="es-ES" dirty="0" smtClean="0">
                <a:solidFill>
                  <a:srgbClr val="FF0000"/>
                </a:solidFill>
              </a:rPr>
              <a:t> </a:t>
            </a:r>
            <a:r>
              <a:rPr lang="es-ES" dirty="0" smtClean="0"/>
              <a:t>se manejan principalmente desde los </a:t>
            </a:r>
            <a:r>
              <a:rPr lang="es-ES" b="1" dirty="0" err="1" smtClean="0">
                <a:solidFill>
                  <a:srgbClr val="FF0000"/>
                </a:solidFill>
              </a:rPr>
              <a:t>controllers</a:t>
            </a:r>
            <a:r>
              <a:rPr lang="es-ES" dirty="0" smtClean="0">
                <a:solidFill>
                  <a:srgbClr val="FF0000"/>
                </a:solidFill>
              </a:rPr>
              <a:t> </a:t>
            </a:r>
            <a:r>
              <a:rPr lang="es-ES" dirty="0" smtClean="0"/>
              <a:t>y desde las </a:t>
            </a:r>
            <a:r>
              <a:rPr lang="es-ES" b="1" dirty="0" err="1" smtClean="0">
                <a:solidFill>
                  <a:srgbClr val="FF0000"/>
                </a:solidFill>
              </a:rPr>
              <a:t>directives</a:t>
            </a:r>
            <a:r>
              <a:rPr lang="es-ES" dirty="0" smtClean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13119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MVC-</a:t>
            </a:r>
            <a:r>
              <a:rPr lang="es-MX" dirty="0" err="1" smtClean="0"/>
              <a:t>AngularJS</a:t>
            </a:r>
            <a:r>
              <a:rPr lang="es-MX" dirty="0" smtClean="0"/>
              <a:t>: $</a:t>
            </a:r>
            <a:r>
              <a:rPr lang="es-MX" dirty="0" err="1" smtClean="0"/>
              <a:t>controllers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Los </a:t>
            </a:r>
            <a:r>
              <a:rPr lang="es-ES" b="1" dirty="0" err="1">
                <a:solidFill>
                  <a:srgbClr val="FF0000"/>
                </a:solidFill>
              </a:rPr>
              <a:t>controllers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smtClean="0"/>
              <a:t>son </a:t>
            </a:r>
            <a:r>
              <a:rPr lang="es-ES" dirty="0"/>
              <a:t>los encargados de inicializar </a:t>
            </a:r>
            <a:r>
              <a:rPr lang="es-ES" dirty="0" smtClean="0"/>
              <a:t>y modificar </a:t>
            </a:r>
            <a:r>
              <a:rPr lang="es-ES" dirty="0"/>
              <a:t>la información que contienen los </a:t>
            </a:r>
            <a:r>
              <a:rPr lang="es-ES" b="1" dirty="0" err="1">
                <a:solidFill>
                  <a:srgbClr val="FF0000"/>
                </a:solidFill>
              </a:rPr>
              <a:t>scopes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/>
              <a:t>en función de las necesidades de la aplicación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r>
              <a:rPr lang="es-ES" dirty="0"/>
              <a:t>También podemos declarar funciones en el </a:t>
            </a:r>
            <a:r>
              <a:rPr lang="es-ES" b="1" dirty="0" err="1"/>
              <a:t>scope</a:t>
            </a:r>
            <a:r>
              <a:rPr lang="es-ES" b="1" dirty="0"/>
              <a:t> </a:t>
            </a:r>
            <a:r>
              <a:rPr lang="es-ES" dirty="0"/>
              <a:t>que se podrán utilizar más tarde o ser llamadas desde la vista.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16898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Filtros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lnSpc>
                <a:spcPct val="106321"/>
              </a:lnSpc>
              <a:spcBef>
                <a:spcPts val="0"/>
              </a:spcBef>
              <a:buNone/>
            </a:pPr>
            <a:r>
              <a:rPr lang="es-419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-419" dirty="0" err="1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es-419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lnSpc>
                <a:spcPct val="106321"/>
              </a:lnSpc>
              <a:spcBef>
                <a:spcPts val="0"/>
              </a:spcBef>
              <a:buNone/>
            </a:pPr>
            <a:r>
              <a:rPr lang="es-419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 &lt;li </a:t>
            </a:r>
            <a:r>
              <a:rPr lang="es-419" dirty="0" err="1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ng-repeat</a:t>
            </a:r>
            <a:r>
              <a:rPr lang="es-419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="c in </a:t>
            </a:r>
            <a:r>
              <a:rPr lang="es-419" dirty="0" err="1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customers</a:t>
            </a:r>
            <a:r>
              <a:rPr lang="es-419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| </a:t>
            </a:r>
            <a:r>
              <a:rPr lang="es-419" dirty="0" err="1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filter</a:t>
            </a:r>
            <a:r>
              <a:rPr lang="es-419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:{</a:t>
            </a:r>
            <a:r>
              <a:rPr lang="es-419" dirty="0" err="1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region</a:t>
            </a:r>
            <a:r>
              <a:rPr lang="es-419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: 'Rosario'}"&gt;{{c.name}}&lt;/li&gt;</a:t>
            </a:r>
          </a:p>
          <a:p>
            <a:pPr lvl="0">
              <a:lnSpc>
                <a:spcPct val="106321"/>
              </a:lnSpc>
              <a:spcBef>
                <a:spcPts val="0"/>
              </a:spcBef>
              <a:buNone/>
            </a:pPr>
            <a:r>
              <a:rPr lang="es-419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s-419" dirty="0" err="1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es-419" dirty="0" smtClean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lang="es-419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endParaRPr lang="es-419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r>
              <a:rPr lang="es-419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&lt;p&gt;{{'SAMPLE_KEY' | </a:t>
            </a:r>
            <a:r>
              <a:rPr lang="es-419" dirty="0" err="1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localize</a:t>
            </a:r>
            <a:r>
              <a:rPr lang="es-419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}}&lt;/p&gt;</a:t>
            </a:r>
          </a:p>
          <a:p>
            <a:pPr lvl="0">
              <a:spcBef>
                <a:spcPts val="0"/>
              </a:spcBef>
              <a:buNone/>
            </a:pPr>
            <a:r>
              <a:rPr lang="es-419" dirty="0" smtClean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-419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p&gt;{{</a:t>
            </a:r>
            <a:r>
              <a:rPr lang="es-419" dirty="0" err="1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message</a:t>
            </a:r>
            <a:r>
              <a:rPr lang="es-419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| </a:t>
            </a:r>
            <a:r>
              <a:rPr lang="es-419" dirty="0" err="1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pluralize</a:t>
            </a:r>
            <a:r>
              <a:rPr lang="es-419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| </a:t>
            </a:r>
            <a:r>
              <a:rPr lang="es-419" dirty="0" err="1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toUpperCase</a:t>
            </a:r>
            <a:r>
              <a:rPr lang="es-419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}}&lt;/p</a:t>
            </a:r>
            <a:r>
              <a:rPr lang="es-419" dirty="0" smtClean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lang="es-MX" dirty="0" smtClean="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endParaRPr lang="es-419" dirty="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s-ES" dirty="0"/>
              <a:t>Los filtros en angular son los encargados de procesar la información antes de mostrarla en pantalla. Permiten hacer muchas cosas, pero lo más habitual es utilizarlos para modificar los valores a presentar o aplicarles formato.</a:t>
            </a:r>
          </a:p>
          <a:p>
            <a:pPr marL="0" indent="0">
              <a:buNone/>
            </a:pPr>
            <a:r>
              <a:rPr lang="es-ES" dirty="0"/>
              <a:t>Se aplican dentro de las expresiones de </a:t>
            </a:r>
            <a:r>
              <a:rPr lang="es-ES" dirty="0" err="1"/>
              <a:t>databinding</a:t>
            </a:r>
            <a:r>
              <a:rPr lang="es-ES" dirty="0"/>
              <a:t> y se indican con el </a:t>
            </a:r>
            <a:r>
              <a:rPr lang="es-ES" dirty="0" smtClean="0"/>
              <a:t>carácter </a:t>
            </a:r>
            <a:r>
              <a:rPr lang="es-ES" dirty="0"/>
              <a:t>|. Al igual que las directivas, los filtros pueden recibir </a:t>
            </a:r>
            <a:r>
              <a:rPr lang="es-ES" dirty="0" smtClean="0"/>
              <a:t>parámetros </a:t>
            </a:r>
            <a:r>
              <a:rPr lang="es-ES" dirty="0"/>
              <a:t>que modifiquen su comportamiento</a:t>
            </a:r>
            <a:r>
              <a:rPr lang="es-ES" dirty="0" smtClean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99527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Data </a:t>
            </a:r>
            <a:r>
              <a:rPr lang="es-419" dirty="0" err="1"/>
              <a:t>binding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s-419" sz="1200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&lt;div </a:t>
            </a:r>
            <a:r>
              <a:rPr lang="es-419" sz="1200" dirty="0" err="1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ng</a:t>
            </a:r>
            <a:r>
              <a:rPr lang="es-419" sz="1200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-app&gt;</a:t>
            </a:r>
            <a:br>
              <a:rPr lang="es-419" sz="1200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-419" sz="1200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   &lt;div </a:t>
            </a:r>
            <a:r>
              <a:rPr lang="es-419" sz="1200" dirty="0" err="1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ng-controller</a:t>
            </a:r>
            <a:r>
              <a:rPr lang="es-419" sz="1200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='</a:t>
            </a:r>
            <a:r>
              <a:rPr lang="es-419" sz="1200" dirty="0" err="1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BindingController</a:t>
            </a:r>
            <a:r>
              <a:rPr lang="es-419" sz="1200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'&gt;</a:t>
            </a:r>
            <a:br>
              <a:rPr lang="es-419" sz="1200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-419" sz="1200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       &lt;h3&gt;Nuevo contacto&lt;/h3&gt;</a:t>
            </a:r>
            <a:br>
              <a:rPr lang="es-419" sz="1200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-419" sz="1200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       &lt;input </a:t>
            </a:r>
            <a:r>
              <a:rPr lang="es-419" sz="1200" dirty="0" err="1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s-419" sz="1200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='</a:t>
            </a:r>
            <a:r>
              <a:rPr lang="es-419" sz="1200" dirty="0" err="1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es-419" sz="1200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' </a:t>
            </a:r>
            <a:r>
              <a:rPr lang="es-419" sz="1200" b="1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ng-model</a:t>
            </a:r>
            <a:r>
              <a:rPr lang="es-419" sz="1200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s-419" sz="1200" dirty="0" err="1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contacto.nombre</a:t>
            </a:r>
            <a:r>
              <a:rPr lang="es-419" sz="1200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" </a:t>
            </a:r>
            <a:r>
              <a:rPr lang="es-419" sz="1200" dirty="0" err="1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placeholder</a:t>
            </a:r>
            <a:r>
              <a:rPr lang="es-419" sz="1200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='Nombre'/&gt;</a:t>
            </a:r>
            <a:br>
              <a:rPr lang="es-419" sz="1200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-419" sz="1200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       &lt;input </a:t>
            </a:r>
            <a:r>
              <a:rPr lang="es-419" sz="1200" dirty="0" err="1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s-419" sz="1200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='</a:t>
            </a:r>
            <a:r>
              <a:rPr lang="es-419" sz="1200" dirty="0" err="1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es-419" sz="1200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' </a:t>
            </a:r>
            <a:r>
              <a:rPr lang="es-419" sz="1200" b="1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ng-model</a:t>
            </a:r>
            <a:r>
              <a:rPr lang="es-419" sz="1200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s-419" sz="1200" dirty="0" err="1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contacto.telefono</a:t>
            </a:r>
            <a:r>
              <a:rPr lang="es-419" sz="1200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" </a:t>
            </a:r>
            <a:r>
              <a:rPr lang="es-419" sz="1200" dirty="0" err="1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placeholder</a:t>
            </a:r>
            <a:r>
              <a:rPr lang="es-419" sz="1200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='Teléfono'/&gt;</a:t>
            </a:r>
            <a:br>
              <a:rPr lang="es-419" sz="1200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-419" sz="1200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br>
              <a:rPr lang="es-419" sz="1200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-419" sz="1200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       &lt;h3&gt;Datos del nuevo contacto&lt;/h3&gt;</a:t>
            </a:r>
            <a:br>
              <a:rPr lang="es-419" sz="1200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-419" sz="1200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       &lt;p&gt;Nombre: {{</a:t>
            </a:r>
            <a:r>
              <a:rPr lang="es-419" sz="1200" dirty="0" err="1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contacto.nombre</a:t>
            </a:r>
            <a:r>
              <a:rPr lang="es-419" sz="1200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}}&lt;/p&gt;</a:t>
            </a:r>
            <a:br>
              <a:rPr lang="es-419" sz="1200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-419" sz="1200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       &lt;p&gt;</a:t>
            </a:r>
            <a:r>
              <a:rPr lang="es-419" sz="1200" dirty="0" err="1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Telefono</a:t>
            </a:r>
            <a:r>
              <a:rPr lang="es-419" sz="1200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: {{</a:t>
            </a:r>
            <a:r>
              <a:rPr lang="es-419" sz="1200" dirty="0" err="1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contacto.telefono</a:t>
            </a:r>
            <a:r>
              <a:rPr lang="es-419" sz="1200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}}&lt;/p&gt; </a:t>
            </a:r>
            <a:br>
              <a:rPr lang="es-419" sz="1200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-419" sz="1200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       &lt;</a:t>
            </a:r>
            <a:r>
              <a:rPr lang="es-419" sz="1200" dirty="0" err="1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button</a:t>
            </a:r>
            <a:r>
              <a:rPr lang="es-419" sz="1200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1200" dirty="0" err="1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ng-click</a:t>
            </a:r>
            <a:r>
              <a:rPr lang="es-419" sz="1200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='default()'&gt;Datos de prueba&lt;/</a:t>
            </a:r>
            <a:r>
              <a:rPr lang="es-419" sz="1200" dirty="0" err="1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button</a:t>
            </a:r>
            <a:r>
              <a:rPr lang="es-419" sz="1200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br>
              <a:rPr lang="es-419" sz="1200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-419" sz="1200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   &lt;/div&gt;</a:t>
            </a:r>
            <a:br>
              <a:rPr lang="es-419" sz="1200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-419" sz="1200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</a:p>
          <a:p>
            <a:pPr lvl="0">
              <a:spcBef>
                <a:spcPts val="0"/>
              </a:spcBef>
              <a:buNone/>
            </a:pPr>
            <a:endParaRPr lang="es-419" sz="1200" dirty="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s-419" sz="1200" dirty="0" err="1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s-419" sz="1200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1200" dirty="0" err="1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BindingController</a:t>
            </a:r>
            <a:r>
              <a:rPr lang="es-419" sz="1200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($</a:t>
            </a:r>
            <a:r>
              <a:rPr lang="es-419" sz="1200" dirty="0" err="1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scope</a:t>
            </a:r>
            <a:r>
              <a:rPr lang="es-419" sz="1200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es-419" sz="1200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-419" sz="1200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   $</a:t>
            </a:r>
            <a:r>
              <a:rPr lang="es-419" sz="1200" dirty="0" err="1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scope.contacto</a:t>
            </a:r>
            <a:r>
              <a:rPr lang="es-419" sz="1200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= {};</a:t>
            </a:r>
            <a:br>
              <a:rPr lang="es-419" sz="1200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-419" sz="1200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   $</a:t>
            </a:r>
            <a:r>
              <a:rPr lang="es-419" sz="1200" dirty="0" err="1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scope.default</a:t>
            </a:r>
            <a:r>
              <a:rPr lang="es-419" sz="1200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s-419" sz="1200" dirty="0" err="1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s-419" sz="1200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br>
              <a:rPr lang="es-419" sz="1200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-419" sz="1200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       $</a:t>
            </a:r>
            <a:r>
              <a:rPr lang="es-419" sz="1200" dirty="0" err="1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scope.contacto.nombre</a:t>
            </a:r>
            <a:r>
              <a:rPr lang="es-419" sz="1200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= '</a:t>
            </a:r>
            <a:r>
              <a:rPr lang="es-419" sz="1200" dirty="0" err="1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Dummie</a:t>
            </a:r>
            <a:r>
              <a:rPr lang="es-419" sz="1200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';</a:t>
            </a:r>
            <a:br>
              <a:rPr lang="es-419" sz="1200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-419" sz="1200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       $</a:t>
            </a:r>
            <a:r>
              <a:rPr lang="es-419" sz="1200" dirty="0" err="1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scope.contacto.telefono</a:t>
            </a:r>
            <a:r>
              <a:rPr lang="es-419" sz="1200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= '</a:t>
            </a:r>
            <a:r>
              <a:rPr lang="es-419" sz="1200" dirty="0" err="1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Phone</a:t>
            </a:r>
            <a:r>
              <a:rPr lang="es-419" sz="1200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';</a:t>
            </a:r>
            <a:br>
              <a:rPr lang="es-419" sz="1200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-419" sz="1200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   };</a:t>
            </a:r>
            <a:br>
              <a:rPr lang="es-419" sz="1200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s-MX" sz="1200" dirty="0"/>
          </a:p>
        </p:txBody>
      </p:sp>
      <p:sp>
        <p:nvSpPr>
          <p:cNvPr id="5" name="Rectángulo 4">
            <a:hlinkClick r:id="rId3"/>
          </p:cNvPr>
          <p:cNvSpPr/>
          <p:nvPr/>
        </p:nvSpPr>
        <p:spPr>
          <a:xfrm>
            <a:off x="207034" y="345057"/>
            <a:ext cx="1224951" cy="1173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1076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es </a:t>
            </a:r>
            <a:r>
              <a:rPr lang="es-MX" dirty="0" err="1" smtClean="0"/>
              <a:t>angularjs</a:t>
            </a:r>
            <a:r>
              <a:rPr lang="es-MX" dirty="0" smtClean="0"/>
              <a:t>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err="1"/>
              <a:t>AngularJS</a:t>
            </a:r>
            <a:r>
              <a:rPr lang="es-ES" dirty="0"/>
              <a:t> es un </a:t>
            </a:r>
            <a:r>
              <a:rPr lang="es-ES" dirty="0" err="1"/>
              <a:t>framework</a:t>
            </a:r>
            <a:r>
              <a:rPr lang="es-ES" dirty="0"/>
              <a:t> JavaScript de desarrollo de aplicaciones web en el lado </a:t>
            </a:r>
            <a:r>
              <a:rPr lang="es-ES" dirty="0" smtClean="0"/>
              <a:t>cliente desarrollado por Google </a:t>
            </a:r>
            <a:r>
              <a:rPr lang="es-ES" dirty="0"/>
              <a:t>y se podría decir que utiliza el patrón MVC (</a:t>
            </a:r>
            <a:r>
              <a:rPr lang="es-ES" dirty="0" err="1"/>
              <a:t>Model</a:t>
            </a:r>
            <a:r>
              <a:rPr lang="es-ES" dirty="0"/>
              <a:t>-View-</a:t>
            </a:r>
            <a:r>
              <a:rPr lang="es-ES" dirty="0" err="1"/>
              <a:t>Controller</a:t>
            </a:r>
            <a:r>
              <a:rPr lang="es-ES" dirty="0"/>
              <a:t>), aunque ellos mismos lo </a:t>
            </a:r>
            <a:r>
              <a:rPr lang="es-ES" dirty="0" smtClean="0"/>
              <a:t>definen </a:t>
            </a:r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/>
              <a:t>bien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un MVW (Model-View-Whatever (whatever works for you</a:t>
            </a:r>
            <a:r>
              <a:rPr lang="en-US" dirty="0" smtClean="0"/>
              <a:t>)).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Los </a:t>
            </a:r>
            <a:r>
              <a:rPr lang="es-ES" dirty="0"/>
              <a:t>creadores de este </a:t>
            </a:r>
            <a:r>
              <a:rPr lang="es-ES" dirty="0" err="1"/>
              <a:t>framework</a:t>
            </a:r>
            <a:r>
              <a:rPr lang="es-ES" dirty="0"/>
              <a:t> están convencidos de que HTML no está aún preparado para servir vistas dinámicas de un modo eficiente, así que han decidido extender la sintaxis de HTML para darle más funcionalidad.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3941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es </a:t>
            </a:r>
            <a:r>
              <a:rPr lang="es-MX" dirty="0" err="1" smtClean="0"/>
              <a:t>angularjs</a:t>
            </a:r>
            <a:r>
              <a:rPr lang="es-MX" dirty="0" smtClean="0"/>
              <a:t>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/>
              <a:t>&lt;div </a:t>
            </a:r>
            <a:r>
              <a:rPr lang="es-MX" dirty="0" err="1"/>
              <a:t>ng</a:t>
            </a:r>
            <a:r>
              <a:rPr lang="es-MX" dirty="0"/>
              <a:t>-app&gt;</a:t>
            </a:r>
          </a:p>
          <a:p>
            <a:pPr marL="0" indent="0">
              <a:buNone/>
            </a:pPr>
            <a:r>
              <a:rPr lang="es-ES" dirty="0"/>
              <a:t>&lt;input </a:t>
            </a:r>
            <a:r>
              <a:rPr lang="es-ES" dirty="0" err="1"/>
              <a:t>type</a:t>
            </a:r>
            <a:r>
              <a:rPr lang="es-ES" dirty="0"/>
              <a:t>='</a:t>
            </a:r>
            <a:r>
              <a:rPr lang="es-ES" dirty="0" err="1"/>
              <a:t>text</a:t>
            </a:r>
            <a:r>
              <a:rPr lang="es-ES" dirty="0"/>
              <a:t>' </a:t>
            </a:r>
            <a:r>
              <a:rPr lang="es-ES" dirty="0" err="1"/>
              <a:t>ng-model</a:t>
            </a:r>
            <a:r>
              <a:rPr lang="es-ES" dirty="0"/>
              <a:t>='</a:t>
            </a:r>
            <a:r>
              <a:rPr lang="es-ES" dirty="0" err="1"/>
              <a:t>miTexto</a:t>
            </a:r>
            <a:r>
              <a:rPr lang="es-ES" dirty="0"/>
              <a:t>' </a:t>
            </a:r>
            <a:r>
              <a:rPr lang="es-ES" dirty="0" err="1"/>
              <a:t>placeholder</a:t>
            </a:r>
            <a:r>
              <a:rPr lang="es-ES" dirty="0"/>
              <a:t>='Escribe algo aquí'/&gt;</a:t>
            </a:r>
          </a:p>
          <a:p>
            <a:pPr marL="0" indent="0">
              <a:buNone/>
            </a:pPr>
            <a:r>
              <a:rPr lang="es-ES" dirty="0"/>
              <a:t>&lt;p&gt;Esto es lo que estás escribiendo: {{</a:t>
            </a:r>
            <a:r>
              <a:rPr lang="es-ES" dirty="0" err="1"/>
              <a:t>miTexto</a:t>
            </a:r>
            <a:r>
              <a:rPr lang="es-ES" dirty="0"/>
              <a:t>}}&lt;/p&gt;</a:t>
            </a:r>
          </a:p>
          <a:p>
            <a:pPr marL="0" indent="0">
              <a:buNone/>
            </a:pPr>
            <a:r>
              <a:rPr lang="es-MX" dirty="0"/>
              <a:t>&lt;/div</a:t>
            </a:r>
            <a:r>
              <a:rPr lang="es-MX" dirty="0" smtClean="0"/>
              <a:t>&gt;</a:t>
            </a:r>
          </a:p>
          <a:p>
            <a:pPr marL="0" indent="0">
              <a:buNone/>
            </a:pPr>
            <a:r>
              <a:rPr lang="es-ES" dirty="0"/>
              <a:t>En el ejemplo anterior podéis encontrar elementos nuevos como </a:t>
            </a:r>
            <a:r>
              <a:rPr lang="es-ES" b="1" i="1" dirty="0" err="1">
                <a:solidFill>
                  <a:srgbClr val="FF0000"/>
                </a:solidFill>
              </a:rPr>
              <a:t>ng</a:t>
            </a:r>
            <a:r>
              <a:rPr lang="es-ES" b="1" i="1" dirty="0">
                <a:solidFill>
                  <a:srgbClr val="FF0000"/>
                </a:solidFill>
              </a:rPr>
              <a:t>-app</a:t>
            </a:r>
            <a:r>
              <a:rPr lang="es-ES" dirty="0"/>
              <a:t>, </a:t>
            </a:r>
            <a:r>
              <a:rPr lang="es-ES" b="1" i="1" dirty="0" err="1">
                <a:solidFill>
                  <a:srgbClr val="92D050"/>
                </a:solidFill>
              </a:rPr>
              <a:t>ng-model</a:t>
            </a:r>
            <a:r>
              <a:rPr lang="es-ES" i="1" dirty="0"/>
              <a:t> </a:t>
            </a:r>
            <a:r>
              <a:rPr lang="es-ES" dirty="0"/>
              <a:t>y el </a:t>
            </a:r>
            <a:r>
              <a:rPr lang="es-ES" b="1" dirty="0">
                <a:solidFill>
                  <a:srgbClr val="00B0F0"/>
                </a:solidFill>
              </a:rPr>
              <a:t>nombre de una variable </a:t>
            </a:r>
            <a:r>
              <a:rPr lang="es-ES" b="1" dirty="0" smtClean="0">
                <a:solidFill>
                  <a:srgbClr val="00B0F0"/>
                </a:solidFill>
              </a:rPr>
              <a:t>rodeada de </a:t>
            </a:r>
            <a:r>
              <a:rPr lang="es-ES" b="1" dirty="0">
                <a:solidFill>
                  <a:srgbClr val="00B0F0"/>
                </a:solidFill>
              </a:rPr>
              <a:t>dobles corchetes</a:t>
            </a:r>
            <a:r>
              <a:rPr lang="es-ES" dirty="0"/>
              <a:t>. </a:t>
            </a:r>
            <a:r>
              <a:rPr lang="es-ES" dirty="0" smtClean="0"/>
              <a:t/>
            </a:r>
            <a:br>
              <a:rPr lang="es-ES" dirty="0" smtClean="0"/>
            </a:b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Las </a:t>
            </a:r>
            <a:r>
              <a:rPr lang="es-ES" dirty="0"/>
              <a:t>dos primeras son lo que en </a:t>
            </a:r>
            <a:r>
              <a:rPr lang="es-ES" dirty="0" err="1"/>
              <a:t>AngularJS</a:t>
            </a:r>
            <a:r>
              <a:rPr lang="es-ES" dirty="0"/>
              <a:t> llaman </a:t>
            </a:r>
            <a:r>
              <a:rPr lang="es-ES" b="1" dirty="0" err="1"/>
              <a:t>directives</a:t>
            </a:r>
            <a:r>
              <a:rPr lang="es-ES" b="1" dirty="0"/>
              <a:t> </a:t>
            </a:r>
            <a:r>
              <a:rPr lang="es-ES" dirty="0"/>
              <a:t>y la tercera es el modo de mostrar </a:t>
            </a:r>
            <a:r>
              <a:rPr lang="es-ES" dirty="0" smtClean="0"/>
              <a:t>el valor </a:t>
            </a:r>
            <a:r>
              <a:rPr lang="es-ES" dirty="0"/>
              <a:t>de una variable del </a:t>
            </a:r>
            <a:r>
              <a:rPr lang="es-ES" i="1" dirty="0"/>
              <a:t>$</a:t>
            </a:r>
            <a:r>
              <a:rPr lang="es-ES" i="1" dirty="0" err="1"/>
              <a:t>scope</a:t>
            </a:r>
            <a:r>
              <a:rPr lang="es-ES" i="1" dirty="0"/>
              <a:t> </a:t>
            </a:r>
            <a:r>
              <a:rPr lang="es-ES" dirty="0"/>
              <a:t>(algo así como el contexto de la aplicación) en pantalla, como si de un </a:t>
            </a:r>
            <a:r>
              <a:rPr lang="es-ES" dirty="0" err="1"/>
              <a:t>template</a:t>
            </a:r>
            <a:r>
              <a:rPr lang="es-ES" dirty="0"/>
              <a:t> </a:t>
            </a:r>
            <a:r>
              <a:rPr lang="es-ES" dirty="0" smtClean="0"/>
              <a:t>se </a:t>
            </a:r>
            <a:r>
              <a:rPr lang="es-MX" dirty="0" smtClean="0"/>
              <a:t>tratara</a:t>
            </a:r>
            <a:r>
              <a:rPr lang="es-MX" dirty="0"/>
              <a:t>.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3129566" y="2133600"/>
            <a:ext cx="1043189" cy="3649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4610636" y="2459864"/>
            <a:ext cx="1146220" cy="46364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6709893" y="2859110"/>
            <a:ext cx="1197735" cy="41641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849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Entonces ¿Para que sirve </a:t>
            </a:r>
            <a:r>
              <a:rPr lang="es-MX" dirty="0" err="1" smtClean="0"/>
              <a:t>Angularjs</a:t>
            </a:r>
            <a:r>
              <a:rPr lang="es-MX" dirty="0" smtClean="0"/>
              <a:t>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/>
              <a:t>El objeto "</a:t>
            </a:r>
            <a:r>
              <a:rPr lang="es-ES" dirty="0" err="1"/>
              <a:t>document</a:t>
            </a:r>
            <a:r>
              <a:rPr lang="es-ES" dirty="0"/>
              <a:t>" de </a:t>
            </a:r>
            <a:r>
              <a:rPr lang="es-ES" dirty="0" err="1"/>
              <a:t>Javascript</a:t>
            </a:r>
            <a:r>
              <a:rPr lang="es-ES" dirty="0"/>
              <a:t> nos proporciona una serie de métodos como "</a:t>
            </a:r>
            <a:r>
              <a:rPr lang="es-ES" dirty="0" err="1"/>
              <a:t>getElementById</a:t>
            </a:r>
            <a:r>
              <a:rPr lang="es-ES" dirty="0"/>
              <a:t>" o "</a:t>
            </a:r>
            <a:r>
              <a:rPr lang="es-ES" dirty="0" err="1"/>
              <a:t>createElement</a:t>
            </a:r>
            <a:r>
              <a:rPr lang="es-ES" dirty="0"/>
              <a:t>" que nos permiten manipular, crear o eliminar elementos de nuestro documento HTML. No obstante, esto suele ser una tarea relativamente tediosa y muchas veces compleja, sobre todo para la gente que no está acostumbrada a trabajar con </a:t>
            </a:r>
            <a:r>
              <a:rPr lang="es-ES" dirty="0" err="1"/>
              <a:t>Javascript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endParaRPr lang="es-ES" dirty="0"/>
          </a:p>
          <a:p>
            <a:pPr marL="0" indent="0" algn="just">
              <a:buNone/>
            </a:pPr>
            <a:r>
              <a:rPr lang="es-ES" dirty="0" err="1"/>
              <a:t>AngularJS</a:t>
            </a:r>
            <a:r>
              <a:rPr lang="es-ES" dirty="0"/>
              <a:t> cambia un poco el enfoque de "dinamización" de documentos HTML estáticos mediante la vinculación de elementos de nuestro documento HTML con nuestro modelo de datos (data </a:t>
            </a:r>
            <a:r>
              <a:rPr lang="es-ES" dirty="0" err="1"/>
              <a:t>binding</a:t>
            </a:r>
            <a:r>
              <a:rPr lang="es-ES" dirty="0"/>
              <a:t>). De este modo, definimos un modelo de datos (</a:t>
            </a:r>
            <a:r>
              <a:rPr lang="es-ES" dirty="0" err="1"/>
              <a:t>Javascript</a:t>
            </a:r>
            <a:r>
              <a:rPr lang="es-ES" dirty="0"/>
              <a:t>) que se corresponderá con determinadas partes de nuestro HTML y, siempre que haya cambios en una parte, automáticamente se verán reflejados en la otra.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44343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Caracteristicas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0" indent="-317500" algn="just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s-ES" dirty="0">
                <a:solidFill>
                  <a:srgbClr val="000000"/>
                </a:solidFill>
              </a:rPr>
              <a:t>Sigue el patrón </a:t>
            </a:r>
            <a:r>
              <a:rPr lang="es-ES" b="1" dirty="0">
                <a:solidFill>
                  <a:srgbClr val="000000"/>
                </a:solidFill>
              </a:rPr>
              <a:t>MVC</a:t>
            </a:r>
            <a:r>
              <a:rPr lang="es-ES" dirty="0">
                <a:solidFill>
                  <a:srgbClr val="000000"/>
                </a:solidFill>
              </a:rPr>
              <a:t>.</a:t>
            </a:r>
          </a:p>
          <a:p>
            <a:pPr lvl="0" algn="just">
              <a:lnSpc>
                <a:spcPct val="115000"/>
              </a:lnSpc>
              <a:spcBef>
                <a:spcPts val="0"/>
              </a:spcBef>
              <a:buNone/>
            </a:pPr>
            <a:endParaRPr lang="es-ES" dirty="0">
              <a:solidFill>
                <a:srgbClr val="000000"/>
              </a:solidFill>
            </a:endParaRPr>
          </a:p>
          <a:p>
            <a:pPr marL="457200" lvl="0" indent="-317500" algn="just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s-ES" dirty="0">
                <a:solidFill>
                  <a:srgbClr val="000000"/>
                </a:solidFill>
              </a:rPr>
              <a:t>Sencillo y potente sistema de </a:t>
            </a:r>
            <a:r>
              <a:rPr lang="es-ES" b="1" dirty="0">
                <a:solidFill>
                  <a:srgbClr val="000000"/>
                </a:solidFill>
              </a:rPr>
              <a:t>Data </a:t>
            </a:r>
            <a:r>
              <a:rPr lang="es-ES" b="1" dirty="0" err="1">
                <a:solidFill>
                  <a:srgbClr val="000000"/>
                </a:solidFill>
              </a:rPr>
              <a:t>Binding</a:t>
            </a:r>
            <a:r>
              <a:rPr lang="es-ES" dirty="0">
                <a:solidFill>
                  <a:srgbClr val="000000"/>
                </a:solidFill>
              </a:rPr>
              <a:t>.</a:t>
            </a:r>
          </a:p>
          <a:p>
            <a:pPr lvl="0" algn="just">
              <a:lnSpc>
                <a:spcPct val="115000"/>
              </a:lnSpc>
              <a:spcBef>
                <a:spcPts val="0"/>
              </a:spcBef>
              <a:buNone/>
            </a:pPr>
            <a:endParaRPr lang="es-ES" dirty="0">
              <a:solidFill>
                <a:srgbClr val="000000"/>
              </a:solidFill>
            </a:endParaRPr>
          </a:p>
          <a:p>
            <a:pPr marL="457200" lvl="0" indent="-317500" algn="just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s-ES" dirty="0" err="1">
                <a:solidFill>
                  <a:srgbClr val="000000"/>
                </a:solidFill>
              </a:rPr>
              <a:t>Modularización</a:t>
            </a:r>
            <a:r>
              <a:rPr lang="es-ES" dirty="0">
                <a:solidFill>
                  <a:srgbClr val="000000"/>
                </a:solidFill>
              </a:rPr>
              <a:t> de las aplicaciones.</a:t>
            </a:r>
          </a:p>
          <a:p>
            <a:pPr lvl="0" algn="just">
              <a:lnSpc>
                <a:spcPct val="115000"/>
              </a:lnSpc>
              <a:spcBef>
                <a:spcPts val="0"/>
              </a:spcBef>
              <a:buNone/>
            </a:pPr>
            <a:endParaRPr lang="es-ES" dirty="0">
              <a:solidFill>
                <a:srgbClr val="000000"/>
              </a:solidFill>
            </a:endParaRPr>
          </a:p>
          <a:p>
            <a:pPr marL="457200" lvl="0" indent="-317500" algn="just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s-ES" dirty="0">
                <a:solidFill>
                  <a:srgbClr val="000000"/>
                </a:solidFill>
              </a:rPr>
              <a:t>Inyección de dependencias.</a:t>
            </a:r>
          </a:p>
          <a:p>
            <a:pPr lvl="0" algn="just">
              <a:lnSpc>
                <a:spcPct val="115000"/>
              </a:lnSpc>
              <a:spcBef>
                <a:spcPts val="0"/>
              </a:spcBef>
              <a:buNone/>
            </a:pPr>
            <a:endParaRPr lang="es-ES" dirty="0">
              <a:solidFill>
                <a:srgbClr val="000000"/>
              </a:solidFill>
            </a:endParaRPr>
          </a:p>
          <a:p>
            <a:pPr marL="457200" lvl="0" indent="-317500" algn="just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s-ES" dirty="0">
                <a:solidFill>
                  <a:srgbClr val="000000"/>
                </a:solidFill>
              </a:rPr>
              <a:t>Construcción de componentes y/o modificación de comportamiento mediante </a:t>
            </a:r>
            <a:r>
              <a:rPr lang="es-ES" b="1" dirty="0">
                <a:solidFill>
                  <a:srgbClr val="000000"/>
                </a:solidFill>
              </a:rPr>
              <a:t>directivas</a:t>
            </a:r>
            <a:r>
              <a:rPr lang="es-ES" dirty="0">
                <a:solidFill>
                  <a:srgbClr val="000000"/>
                </a:solidFill>
              </a:rPr>
              <a:t>. </a:t>
            </a:r>
          </a:p>
          <a:p>
            <a:pPr lvl="0" algn="just">
              <a:lnSpc>
                <a:spcPct val="115000"/>
              </a:lnSpc>
              <a:spcBef>
                <a:spcPts val="0"/>
              </a:spcBef>
              <a:buNone/>
            </a:pPr>
            <a:endParaRPr lang="es-ES" dirty="0">
              <a:solidFill>
                <a:srgbClr val="000000"/>
              </a:solidFill>
            </a:endParaRPr>
          </a:p>
          <a:p>
            <a:pPr marL="457200" lvl="0" indent="-317500" algn="just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s-ES" dirty="0">
                <a:solidFill>
                  <a:srgbClr val="000000"/>
                </a:solidFill>
              </a:rPr>
              <a:t>Funciona correctamente con otras librerías.</a:t>
            </a:r>
          </a:p>
          <a:p>
            <a:endParaRPr lang="es-MX" dirty="0"/>
          </a:p>
        </p:txBody>
      </p:sp>
      <p:pic>
        <p:nvPicPr>
          <p:cNvPr id="5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912" y="1390650"/>
            <a:ext cx="414337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846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Implementando MVC con </a:t>
            </a:r>
            <a:r>
              <a:rPr lang="es-MX" dirty="0" err="1" smtClean="0"/>
              <a:t>Angularjs</a:t>
            </a:r>
            <a:endParaRPr lang="es-MX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es-419" i="1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es-419" i="1" dirty="0" err="1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Model</a:t>
            </a:r>
            <a:r>
              <a:rPr lang="es-419" i="1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: Objetos JavaScript</a:t>
            </a:r>
          </a:p>
          <a:p>
            <a:pPr lvl="0">
              <a:spcBef>
                <a:spcPts val="0"/>
              </a:spcBef>
              <a:buNone/>
            </a:pPr>
            <a:r>
              <a:rPr lang="es-419" b="1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s-419" b="1" dirty="0" err="1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scope.files</a:t>
            </a:r>
            <a:r>
              <a:rPr lang="es-419" b="1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= [‘</a:t>
            </a:r>
            <a:r>
              <a:rPr lang="es-419" b="1" dirty="0" err="1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foo</a:t>
            </a:r>
            <a:r>
              <a:rPr lang="es-419" b="1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’, ‘bar’, ‘</a:t>
            </a:r>
            <a:r>
              <a:rPr lang="es-419" b="1" dirty="0" err="1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baz</a:t>
            </a:r>
            <a:r>
              <a:rPr lang="es-419" b="1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’];</a:t>
            </a:r>
          </a:p>
          <a:p>
            <a:pPr lvl="0">
              <a:spcBef>
                <a:spcPts val="0"/>
              </a:spcBef>
              <a:buNone/>
            </a:pPr>
            <a:endParaRPr lang="es-419" dirty="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r>
              <a:rPr lang="es-419" i="1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&lt;!-- View: HTML --&gt;</a:t>
            </a:r>
          </a:p>
          <a:p>
            <a:pPr lvl="0">
              <a:spcBef>
                <a:spcPts val="0"/>
              </a:spcBef>
              <a:buNone/>
            </a:pPr>
            <a:r>
              <a:rPr lang="es-419" b="1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&lt;div </a:t>
            </a:r>
            <a:r>
              <a:rPr lang="es-419" b="1" dirty="0" err="1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ng-repeat</a:t>
            </a:r>
            <a:r>
              <a:rPr lang="es-419" b="1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=”f in files”&gt;&lt;/div&gt;</a:t>
            </a:r>
          </a:p>
          <a:p>
            <a:pPr lvl="0">
              <a:spcBef>
                <a:spcPts val="0"/>
              </a:spcBef>
              <a:buNone/>
            </a:pPr>
            <a:endParaRPr lang="es-419" dirty="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r>
              <a:rPr lang="es-419" i="1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es-419" i="1" dirty="0" err="1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Controller</a:t>
            </a:r>
            <a:r>
              <a:rPr lang="es-419" i="1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: Código JavaScript</a:t>
            </a:r>
          </a:p>
          <a:p>
            <a:pPr lvl="0">
              <a:spcBef>
                <a:spcPts val="0"/>
              </a:spcBef>
              <a:buNone/>
            </a:pPr>
            <a:r>
              <a:rPr lang="es-419" b="1" dirty="0" err="1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s-419" b="1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b="1" dirty="0" err="1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addFile</a:t>
            </a:r>
            <a:r>
              <a:rPr lang="es-419" b="1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419" b="1" dirty="0" err="1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fileName</a:t>
            </a:r>
            <a:r>
              <a:rPr lang="es-419" b="1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</a:p>
          <a:p>
            <a:pPr lvl="0">
              <a:spcBef>
                <a:spcPts val="0"/>
              </a:spcBef>
              <a:buNone/>
            </a:pPr>
            <a:r>
              <a:rPr lang="es-419" b="1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	$</a:t>
            </a:r>
            <a:r>
              <a:rPr lang="es-419" b="1" dirty="0" err="1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scope.files.push</a:t>
            </a:r>
            <a:r>
              <a:rPr lang="es-419" b="1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419" b="1" dirty="0" err="1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fileName</a:t>
            </a:r>
            <a:r>
              <a:rPr lang="es-419" b="1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>
              <a:spcBef>
                <a:spcPts val="0"/>
              </a:spcBef>
              <a:buNone/>
            </a:pPr>
            <a:r>
              <a:rPr lang="es-419" b="1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61229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son las Directivas?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06321"/>
              </a:lnSpc>
              <a:spcBef>
                <a:spcPts val="0"/>
              </a:spcBef>
              <a:buClr>
                <a:schemeClr val="dk1"/>
              </a:buClr>
              <a:buSzPct val="78571"/>
              <a:buNone/>
            </a:pPr>
            <a:r>
              <a:rPr lang="es-419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&lt;div </a:t>
            </a:r>
            <a:r>
              <a:rPr lang="es-419" b="1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ng-controller</a:t>
            </a:r>
            <a:r>
              <a:rPr lang="es-419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s-419" dirty="0" err="1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SampleController</a:t>
            </a:r>
            <a:r>
              <a:rPr lang="es-419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"&gt;</a:t>
            </a:r>
          </a:p>
          <a:p>
            <a:pPr lvl="0">
              <a:lnSpc>
                <a:spcPct val="106321"/>
              </a:lnSpc>
              <a:spcBef>
                <a:spcPts val="0"/>
              </a:spcBef>
              <a:buClr>
                <a:schemeClr val="dk1"/>
              </a:buClr>
              <a:buSzPct val="78571"/>
              <a:buNone/>
            </a:pPr>
            <a:r>
              <a:rPr lang="es-419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 &lt;input </a:t>
            </a:r>
            <a:r>
              <a:rPr lang="es-419" b="1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ng-model</a:t>
            </a:r>
            <a:r>
              <a:rPr lang="es-419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="person.name"/&gt;</a:t>
            </a:r>
          </a:p>
          <a:p>
            <a:pPr lvl="0">
              <a:lnSpc>
                <a:spcPct val="106321"/>
              </a:lnSpc>
              <a:spcBef>
                <a:spcPts val="0"/>
              </a:spcBef>
              <a:buClr>
                <a:schemeClr val="dk1"/>
              </a:buClr>
              <a:buSzPct val="78571"/>
              <a:buNone/>
            </a:pPr>
            <a:r>
              <a:rPr lang="es-419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 &lt;</a:t>
            </a:r>
            <a:r>
              <a:rPr lang="es-419" dirty="0" err="1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button</a:t>
            </a:r>
            <a:r>
              <a:rPr lang="es-419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b="1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ng-click</a:t>
            </a:r>
            <a:r>
              <a:rPr lang="es-419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s-419" dirty="0" err="1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save</a:t>
            </a:r>
            <a:r>
              <a:rPr lang="es-419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()"/&gt;</a:t>
            </a:r>
          </a:p>
          <a:p>
            <a:pPr lvl="0">
              <a:lnSpc>
                <a:spcPct val="106321"/>
              </a:lnSpc>
              <a:spcBef>
                <a:spcPts val="0"/>
              </a:spcBef>
              <a:buNone/>
            </a:pPr>
            <a:r>
              <a:rPr lang="es-419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</a:p>
          <a:p>
            <a:pPr marL="0" indent="0">
              <a:buNone/>
            </a:pPr>
            <a:r>
              <a:rPr lang="es-ES" dirty="0"/>
              <a:t>Las </a:t>
            </a:r>
            <a:r>
              <a:rPr lang="es-ES" dirty="0" err="1"/>
              <a:t>directives</a:t>
            </a:r>
            <a:r>
              <a:rPr lang="es-ES" dirty="0"/>
              <a:t> son el plato fuerte de </a:t>
            </a:r>
            <a:r>
              <a:rPr lang="es-ES" dirty="0" err="1"/>
              <a:t>AngularJS</a:t>
            </a:r>
            <a:r>
              <a:rPr lang="es-ES" dirty="0"/>
              <a:t>. Mediante el uso de las mismas podemos extender la sintaxis de HTML y darle el comportamiento que deseemos. Podemos crear </a:t>
            </a:r>
            <a:r>
              <a:rPr lang="es-ES" dirty="0" err="1"/>
              <a:t>directives</a:t>
            </a:r>
            <a:r>
              <a:rPr lang="es-ES" dirty="0"/>
              <a:t> a nivel de elemento, de atributo, de clase y de comentario. </a:t>
            </a:r>
          </a:p>
          <a:p>
            <a:pPr marL="0" indent="0">
              <a:buNone/>
            </a:pPr>
            <a:r>
              <a:rPr lang="es-ES" dirty="0" smtClean="0"/>
              <a:t>Una </a:t>
            </a:r>
            <a:r>
              <a:rPr lang="es-ES" dirty="0"/>
              <a:t>directiva de atributo se utiliza como si fuese un atributo más de un elemento HTML y puede llevar parámetros o no, pero además tiene la ventaja de que desde ella podemos referenciar el $</a:t>
            </a:r>
            <a:r>
              <a:rPr lang="es-ES" dirty="0" err="1"/>
              <a:t>scope</a:t>
            </a:r>
            <a:r>
              <a:rPr lang="es-ES" dirty="0"/>
              <a:t> (</a:t>
            </a:r>
            <a:r>
              <a:rPr lang="es-ES" dirty="0" err="1"/>
              <a:t>elViewModel</a:t>
            </a:r>
            <a:r>
              <a:rPr lang="es-ES" dirty="0"/>
              <a:t>) para realizar acciones o leer datos</a:t>
            </a:r>
            <a:r>
              <a:rPr lang="es-ES" dirty="0" smtClean="0"/>
              <a:t>: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50532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Directivas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lnSpc>
                <a:spcPct val="106321"/>
              </a:lnSpc>
              <a:spcBef>
                <a:spcPts val="0"/>
              </a:spcBef>
              <a:buNone/>
            </a:pPr>
            <a:r>
              <a:rPr lang="es-419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-419" b="1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tabs</a:t>
            </a:r>
            <a:r>
              <a:rPr lang="es-419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lnSpc>
                <a:spcPct val="106321"/>
              </a:lnSpc>
              <a:spcBef>
                <a:spcPts val="0"/>
              </a:spcBef>
              <a:buNone/>
            </a:pPr>
            <a:r>
              <a:rPr lang="es-419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&lt;</a:t>
            </a:r>
            <a:r>
              <a:rPr lang="es-419" b="1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pane</a:t>
            </a:r>
            <a:r>
              <a:rPr lang="es-419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b="1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heading</a:t>
            </a:r>
            <a:r>
              <a:rPr lang="es-419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s-419" b="1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s-419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b="1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s-419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"&gt;</a:t>
            </a:r>
            <a:r>
              <a:rPr lang="es-419" dirty="0" err="1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s-419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dirty="0" err="1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content</a:t>
            </a:r>
            <a:r>
              <a:rPr lang="es-419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s-419" b="1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pane</a:t>
            </a:r>
            <a:r>
              <a:rPr lang="es-419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lnSpc>
                <a:spcPct val="106321"/>
              </a:lnSpc>
              <a:spcBef>
                <a:spcPts val="0"/>
              </a:spcBef>
              <a:buNone/>
            </a:pPr>
            <a:r>
              <a:rPr lang="es-419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 &lt;</a:t>
            </a:r>
            <a:r>
              <a:rPr lang="es-419" dirty="0" err="1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pane</a:t>
            </a:r>
            <a:r>
              <a:rPr lang="es-419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dirty="0" err="1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ng-repeat</a:t>
            </a:r>
            <a:r>
              <a:rPr lang="es-419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s-419" dirty="0" err="1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pane</a:t>
            </a:r>
            <a:r>
              <a:rPr lang="es-419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in panes"</a:t>
            </a:r>
          </a:p>
          <a:p>
            <a:pPr lvl="0">
              <a:lnSpc>
                <a:spcPct val="106321"/>
              </a:lnSpc>
              <a:spcBef>
                <a:spcPts val="0"/>
              </a:spcBef>
              <a:buNone/>
            </a:pPr>
            <a:r>
              <a:rPr lang="es-419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419" dirty="0" err="1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heading</a:t>
            </a:r>
            <a:r>
              <a:rPr lang="es-419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="{{</a:t>
            </a:r>
            <a:r>
              <a:rPr lang="es-419" dirty="0" err="1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pane.title</a:t>
            </a:r>
            <a:r>
              <a:rPr lang="es-419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}}"</a:t>
            </a:r>
          </a:p>
          <a:p>
            <a:pPr lvl="0">
              <a:lnSpc>
                <a:spcPct val="106321"/>
              </a:lnSpc>
              <a:spcBef>
                <a:spcPts val="0"/>
              </a:spcBef>
              <a:buNone/>
            </a:pPr>
            <a:r>
              <a:rPr lang="es-419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       active="</a:t>
            </a:r>
            <a:r>
              <a:rPr lang="es-419" dirty="0" err="1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pane.active</a:t>
            </a:r>
            <a:r>
              <a:rPr lang="es-419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"&gt;</a:t>
            </a:r>
          </a:p>
          <a:p>
            <a:pPr lvl="0">
              <a:lnSpc>
                <a:spcPct val="106321"/>
              </a:lnSpc>
              <a:spcBef>
                <a:spcPts val="0"/>
              </a:spcBef>
              <a:buNone/>
            </a:pPr>
            <a:r>
              <a:rPr lang="es-419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   {{</a:t>
            </a:r>
            <a:r>
              <a:rPr lang="es-419" dirty="0" err="1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pane.content</a:t>
            </a:r>
            <a:r>
              <a:rPr lang="es-419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}}</a:t>
            </a:r>
          </a:p>
          <a:p>
            <a:pPr lvl="0">
              <a:lnSpc>
                <a:spcPct val="106321"/>
              </a:lnSpc>
              <a:spcBef>
                <a:spcPts val="0"/>
              </a:spcBef>
              <a:buNone/>
            </a:pPr>
            <a:r>
              <a:rPr lang="es-419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s-419" dirty="0" err="1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pane</a:t>
            </a:r>
            <a:r>
              <a:rPr lang="es-419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lnSpc>
                <a:spcPct val="106321"/>
              </a:lnSpc>
              <a:spcBef>
                <a:spcPts val="0"/>
              </a:spcBef>
              <a:buNone/>
            </a:pPr>
            <a:r>
              <a:rPr lang="es-419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s-419" b="1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tabs</a:t>
            </a:r>
            <a:r>
              <a:rPr lang="es-419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0" indent="0">
              <a:buNone/>
            </a:pPr>
            <a:r>
              <a:rPr lang="es-ES" dirty="0" smtClean="0"/>
              <a:t>Aquí </a:t>
            </a:r>
            <a:r>
              <a:rPr lang="es-ES" dirty="0"/>
              <a:t>estamos usando las directivas </a:t>
            </a:r>
            <a:r>
              <a:rPr lang="es-ES" dirty="0" err="1"/>
              <a:t>tabs</a:t>
            </a:r>
            <a:r>
              <a:rPr lang="es-ES" dirty="0"/>
              <a:t> y </a:t>
            </a:r>
            <a:r>
              <a:rPr lang="es-ES" dirty="0" err="1"/>
              <a:t>pane</a:t>
            </a:r>
            <a:r>
              <a:rPr lang="es-ES" dirty="0"/>
              <a:t> para generar la estructura de HTML necesaria para implementar un sistema de pestañas.</a:t>
            </a:r>
          </a:p>
          <a:p>
            <a:pPr marL="0" indent="0">
              <a:buNone/>
            </a:pPr>
            <a:r>
              <a:rPr lang="es-ES" dirty="0" smtClean="0"/>
              <a:t>Las directivas son </a:t>
            </a:r>
            <a:r>
              <a:rPr lang="es-ES" dirty="0" err="1"/>
              <a:t>tag</a:t>
            </a:r>
            <a:r>
              <a:rPr lang="es-ES" dirty="0"/>
              <a:t> o atributos HTML específicos de </a:t>
            </a:r>
            <a:r>
              <a:rPr lang="es-ES" dirty="0" err="1" smtClean="0"/>
              <a:t>AngularJS</a:t>
            </a:r>
            <a:r>
              <a:rPr lang="es-ES" dirty="0" smtClean="0"/>
              <a:t>  que modifican </a:t>
            </a:r>
            <a:r>
              <a:rPr lang="es-ES" dirty="0"/>
              <a:t>el </a:t>
            </a:r>
            <a:r>
              <a:rPr lang="es-ES" dirty="0" smtClean="0"/>
              <a:t>DOM     </a:t>
            </a:r>
            <a:r>
              <a:rPr lang="es-ES" dirty="0"/>
              <a:t>Lo mejor: Te puedes crear tus propias </a:t>
            </a:r>
            <a:r>
              <a:rPr lang="es-ES" dirty="0" smtClean="0"/>
              <a:t>directivas </a:t>
            </a:r>
            <a:r>
              <a:rPr lang="es-ES" dirty="0"/>
              <a:t>sencillo </a:t>
            </a:r>
            <a:r>
              <a:rPr lang="es-ES" dirty="0" smtClean="0"/>
              <a:t>para </a:t>
            </a:r>
            <a:r>
              <a:rPr lang="es-ES" dirty="0"/>
              <a:t>encapsular pequeños fragmentos de funcionalidad y poder así mantener unas vistas más limpias y claras. 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10484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Algunas directivas </a:t>
            </a:r>
            <a:r>
              <a:rPr lang="es-MX" dirty="0" err="1" smtClean="0"/>
              <a:t>comúnes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err="1"/>
              <a:t>ng</a:t>
            </a:r>
            <a:r>
              <a:rPr lang="es-ES" b="1" dirty="0"/>
              <a:t>-show</a:t>
            </a:r>
            <a:r>
              <a:rPr lang="es-ES" dirty="0"/>
              <a:t>: Mostrar un elemento</a:t>
            </a:r>
          </a:p>
          <a:p>
            <a:r>
              <a:rPr lang="es-ES" b="1" dirty="0" err="1"/>
              <a:t>ng-hide</a:t>
            </a:r>
            <a:r>
              <a:rPr lang="es-ES" dirty="0"/>
              <a:t>: Ocultar un elemento</a:t>
            </a:r>
          </a:p>
          <a:p>
            <a:r>
              <a:rPr lang="es-ES" b="1" dirty="0" err="1"/>
              <a:t>ng-disabled</a:t>
            </a:r>
            <a:r>
              <a:rPr lang="es-ES" dirty="0"/>
              <a:t>: Deshabilitar un elemento</a:t>
            </a:r>
          </a:p>
          <a:p>
            <a:r>
              <a:rPr lang="es-ES" b="1" dirty="0" err="1"/>
              <a:t>ng-click</a:t>
            </a:r>
            <a:r>
              <a:rPr lang="es-ES" dirty="0"/>
              <a:t>: Llamar a una función del $</a:t>
            </a:r>
            <a:r>
              <a:rPr lang="es-ES" dirty="0" err="1" smtClean="0"/>
              <a:t>scope</a:t>
            </a:r>
            <a:endParaRPr lang="es-ES" dirty="0" smtClean="0"/>
          </a:p>
          <a:p>
            <a:r>
              <a:rPr lang="es-MX" b="1" dirty="0" err="1"/>
              <a:t>ng-repeat</a:t>
            </a:r>
            <a:r>
              <a:rPr lang="es-MX" dirty="0"/>
              <a:t>: Repetir </a:t>
            </a:r>
            <a:r>
              <a:rPr lang="es-MX" dirty="0" err="1"/>
              <a:t>tags</a:t>
            </a:r>
            <a:endParaRPr lang="es-MX" dirty="0"/>
          </a:p>
          <a:p>
            <a:r>
              <a:rPr lang="es-MX" b="1" dirty="0" err="1"/>
              <a:t>ng-options</a:t>
            </a:r>
            <a:r>
              <a:rPr lang="es-MX" dirty="0"/>
              <a:t>: Rellenar un &lt;</a:t>
            </a:r>
            <a:r>
              <a:rPr lang="es-MX" dirty="0" err="1"/>
              <a:t>select</a:t>
            </a:r>
            <a:r>
              <a:rPr lang="es-MX" dirty="0"/>
              <a:t>&gt;</a:t>
            </a:r>
            <a:br>
              <a:rPr lang="es-MX" dirty="0"/>
            </a:br>
            <a:r>
              <a:rPr lang="es-MX" i="1" dirty="0"/>
              <a:t>         </a:t>
            </a:r>
            <a:r>
              <a:rPr lang="es-MX" i="1" dirty="0" err="1"/>
              <a:t>label</a:t>
            </a:r>
            <a:r>
              <a:rPr lang="es-MX" i="1" dirty="0"/>
              <a:t> </a:t>
            </a:r>
            <a:r>
              <a:rPr lang="es-MX" i="1" dirty="0" err="1"/>
              <a:t>for</a:t>
            </a:r>
            <a:r>
              <a:rPr lang="es-MX" i="1" dirty="0"/>
              <a:t> variable in </a:t>
            </a:r>
            <a:r>
              <a:rPr lang="es-MX" i="1" dirty="0" err="1"/>
              <a:t>array</a:t>
            </a:r>
            <a:r>
              <a:rPr lang="es-MX" dirty="0"/>
              <a:t> </a:t>
            </a:r>
          </a:p>
          <a:p>
            <a:endParaRPr lang="es-ES" dirty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47065983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cala de grise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1570</TotalTime>
  <Words>1109</Words>
  <Application>Microsoft Office PowerPoint</Application>
  <PresentationFormat>Panorámica</PresentationFormat>
  <Paragraphs>95</Paragraphs>
  <Slides>13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Consolas</vt:lpstr>
      <vt:lpstr>Wingdings 3</vt:lpstr>
      <vt:lpstr>Espiral</vt:lpstr>
      <vt:lpstr>SEMANA NACIONAL DE CIENCIA Y TECNOLOGÍA 2014</vt:lpstr>
      <vt:lpstr>¿Qué es angularjs?</vt:lpstr>
      <vt:lpstr>¿Qué es angularjs?</vt:lpstr>
      <vt:lpstr>Entonces ¿Para que sirve Angularjs?</vt:lpstr>
      <vt:lpstr>Caracteristicas</vt:lpstr>
      <vt:lpstr>Implementando MVC con Angularjs</vt:lpstr>
      <vt:lpstr>¿Qué son las Directivas?</vt:lpstr>
      <vt:lpstr>Directivas</vt:lpstr>
      <vt:lpstr>Algunas directivas comúnes</vt:lpstr>
      <vt:lpstr>MVC-AngularJS: $scopes</vt:lpstr>
      <vt:lpstr>MVC-AngularJS: $controllers</vt:lpstr>
      <vt:lpstr>Filtros</vt:lpstr>
      <vt:lpstr>Data binding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Julián Cristóbal Villegas Alonzo</dc:creator>
  <cp:lastModifiedBy>Julián Cristóbal Villegas Alonzo</cp:lastModifiedBy>
  <cp:revision>21</cp:revision>
  <dcterms:created xsi:type="dcterms:W3CDTF">2014-11-12T13:34:34Z</dcterms:created>
  <dcterms:modified xsi:type="dcterms:W3CDTF">2014-11-13T15:45:02Z</dcterms:modified>
</cp:coreProperties>
</file>