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media/image10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18322-9823-4C1E-A13A-5313687E6E2E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CB57A7-C00E-4E69-BFF5-21937D924B66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72D7A911-DE73-48A8-826F-94497D87E254}" type="parTrans" cxnId="{D226681F-0AC1-4608-8CDB-5EBBD8F02C2D}">
      <dgm:prSet/>
      <dgm:spPr/>
      <dgm:t>
        <a:bodyPr/>
        <a:lstStyle/>
        <a:p>
          <a:endParaRPr lang="en-US"/>
        </a:p>
      </dgm:t>
    </dgm:pt>
    <dgm:pt modelId="{81E7A198-10EE-487C-85B3-A68C81F3A5FD}" type="sibTrans" cxnId="{D226681F-0AC1-4608-8CDB-5EBBD8F02C2D}">
      <dgm:prSet/>
      <dgm:spPr/>
      <dgm:t>
        <a:bodyPr/>
        <a:lstStyle/>
        <a:p>
          <a:endParaRPr lang="en-US"/>
        </a:p>
      </dgm:t>
    </dgm:pt>
    <dgm:pt modelId="{FA33DA09-05FF-41A7-A1FA-64EF3E99A382}">
      <dgm:prSet phldrT="[Text]"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Giới thiệu </a:t>
          </a:r>
        </a:p>
      </dgm:t>
    </dgm:pt>
    <dgm:pt modelId="{3A9F8D9E-C5A9-4B78-A858-262D18E8E121}" type="parTrans" cxnId="{445721FA-6F26-4793-A561-2843E2DB8A7D}">
      <dgm:prSet/>
      <dgm:spPr/>
      <dgm:t>
        <a:bodyPr/>
        <a:lstStyle/>
        <a:p>
          <a:endParaRPr lang="en-US"/>
        </a:p>
      </dgm:t>
    </dgm:pt>
    <dgm:pt modelId="{B12AE875-B45A-48B0-AFDC-D84460687B2E}" type="sibTrans" cxnId="{445721FA-6F26-4793-A561-2843E2DB8A7D}">
      <dgm:prSet/>
      <dgm:spPr/>
      <dgm:t>
        <a:bodyPr/>
        <a:lstStyle/>
        <a:p>
          <a:endParaRPr lang="en-US"/>
        </a:p>
      </dgm:t>
    </dgm:pt>
    <dgm:pt modelId="{5B248293-1F66-4762-BF8D-25A49266C022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A447F652-74EE-4D40-B32D-61D533898CF9}" type="parTrans" cxnId="{FD57023A-6D5D-41D0-9842-CC56A3CF823F}">
      <dgm:prSet/>
      <dgm:spPr/>
      <dgm:t>
        <a:bodyPr/>
        <a:lstStyle/>
        <a:p>
          <a:endParaRPr lang="en-US"/>
        </a:p>
      </dgm:t>
    </dgm:pt>
    <dgm:pt modelId="{40350C05-3137-4368-8415-429266F86062}" type="sibTrans" cxnId="{FD57023A-6D5D-41D0-9842-CC56A3CF823F}">
      <dgm:prSet/>
      <dgm:spPr/>
      <dgm:t>
        <a:bodyPr/>
        <a:lstStyle/>
        <a:p>
          <a:endParaRPr lang="en-US"/>
        </a:p>
      </dgm:t>
    </dgm:pt>
    <dgm:pt modelId="{9164B0BB-B277-485B-8CE9-6F118001ABE6}">
      <dgm:prSet phldrT="[Text]"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Khai phá dữ liệu</a:t>
          </a:r>
        </a:p>
      </dgm:t>
    </dgm:pt>
    <dgm:pt modelId="{E1FBD206-AA0A-4CD8-A4D8-BA7FB36EC65C}" type="parTrans" cxnId="{FD1DAFCA-9031-4ED6-9B2C-1BD9AF10409B}">
      <dgm:prSet/>
      <dgm:spPr/>
      <dgm:t>
        <a:bodyPr/>
        <a:lstStyle/>
        <a:p>
          <a:endParaRPr lang="en-US"/>
        </a:p>
      </dgm:t>
    </dgm:pt>
    <dgm:pt modelId="{C471F149-81E0-4707-8B08-2CDAB811B219}" type="sibTrans" cxnId="{FD1DAFCA-9031-4ED6-9B2C-1BD9AF10409B}">
      <dgm:prSet/>
      <dgm:spPr/>
      <dgm:t>
        <a:bodyPr/>
        <a:lstStyle/>
        <a:p>
          <a:endParaRPr lang="en-US"/>
        </a:p>
      </dgm:t>
    </dgm:pt>
    <dgm:pt modelId="{E6C8D486-EB75-45C3-80DB-B36CEBD37E59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ED63AEAD-6213-4D25-974A-527BEBE59A62}" type="parTrans" cxnId="{01F4580F-257F-4573-B4CD-3F547C117659}">
      <dgm:prSet/>
      <dgm:spPr/>
      <dgm:t>
        <a:bodyPr/>
        <a:lstStyle/>
        <a:p>
          <a:endParaRPr lang="en-US"/>
        </a:p>
      </dgm:t>
    </dgm:pt>
    <dgm:pt modelId="{ACE6626D-F999-4036-A3FD-83B13781EB48}" type="sibTrans" cxnId="{01F4580F-257F-4573-B4CD-3F547C117659}">
      <dgm:prSet/>
      <dgm:spPr/>
      <dgm:t>
        <a:bodyPr/>
        <a:lstStyle/>
        <a:p>
          <a:endParaRPr lang="en-US"/>
        </a:p>
      </dgm:t>
    </dgm:pt>
    <dgm:pt modelId="{80C21F8A-7A8D-4FC7-AECC-9053688F0B04}">
      <dgm:prSet phldrT="[Text]"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Mạng neural nhân tạo</a:t>
          </a:r>
        </a:p>
      </dgm:t>
    </dgm:pt>
    <dgm:pt modelId="{D05A2262-067D-49E7-8F2F-BC0A02CE9473}" type="parTrans" cxnId="{AEBE539A-5617-4345-BB91-ECB43BC20ACA}">
      <dgm:prSet/>
      <dgm:spPr/>
      <dgm:t>
        <a:bodyPr/>
        <a:lstStyle/>
        <a:p>
          <a:endParaRPr lang="en-US"/>
        </a:p>
      </dgm:t>
    </dgm:pt>
    <dgm:pt modelId="{7B9945FA-61BC-47F8-AA64-984DCAB79CE2}" type="sibTrans" cxnId="{AEBE539A-5617-4345-BB91-ECB43BC20ACA}">
      <dgm:prSet/>
      <dgm:spPr/>
      <dgm:t>
        <a:bodyPr/>
        <a:lstStyle/>
        <a:p>
          <a:endParaRPr lang="en-US"/>
        </a:p>
      </dgm:t>
    </dgm:pt>
    <dgm:pt modelId="{D2C84A30-29F6-4112-9BB3-A53C0EF4CB40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14ED27F7-E759-4239-BCFC-05799069E305}" type="parTrans" cxnId="{937D8842-1D3F-4DA1-93BF-6C664898D442}">
      <dgm:prSet/>
      <dgm:spPr/>
      <dgm:t>
        <a:bodyPr/>
        <a:lstStyle/>
        <a:p>
          <a:endParaRPr lang="en-US"/>
        </a:p>
      </dgm:t>
    </dgm:pt>
    <dgm:pt modelId="{31488B86-887B-458C-94CA-930A93D148C7}" type="sibTrans" cxnId="{937D8842-1D3F-4DA1-93BF-6C664898D442}">
      <dgm:prSet/>
      <dgm:spPr/>
      <dgm:t>
        <a:bodyPr/>
        <a:lstStyle/>
        <a:p>
          <a:endParaRPr lang="en-US"/>
        </a:p>
      </dgm:t>
    </dgm:pt>
    <dgm:pt modelId="{123989CE-441F-4B65-8E69-66568EFB0DA8}">
      <dgm:prSet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Áp dụng mô hình</a:t>
          </a:r>
        </a:p>
      </dgm:t>
    </dgm:pt>
    <dgm:pt modelId="{0CC270FC-29A2-47C4-99CA-DEE7357CCD89}" type="parTrans" cxnId="{2057ECFA-04CD-4D94-AEE6-03147394570A}">
      <dgm:prSet/>
      <dgm:spPr/>
      <dgm:t>
        <a:bodyPr/>
        <a:lstStyle/>
        <a:p>
          <a:endParaRPr lang="en-US"/>
        </a:p>
      </dgm:t>
    </dgm:pt>
    <dgm:pt modelId="{2632DF97-CC57-4518-8469-467D1E5A6369}" type="sibTrans" cxnId="{2057ECFA-04CD-4D94-AEE6-03147394570A}">
      <dgm:prSet/>
      <dgm:spPr/>
      <dgm:t>
        <a:bodyPr/>
        <a:lstStyle/>
        <a:p>
          <a:endParaRPr lang="en-US"/>
        </a:p>
      </dgm:t>
    </dgm:pt>
    <dgm:pt modelId="{1E4BB7FC-1F55-4B8B-B2F3-F9F8280ED7DC}">
      <dgm:prSet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8362DFC1-CD4A-4191-87D7-F0AECDB2FA6B}" type="parTrans" cxnId="{0E79FB1D-A804-4711-921A-AC322F90D398}">
      <dgm:prSet/>
      <dgm:spPr/>
      <dgm:t>
        <a:bodyPr/>
        <a:lstStyle/>
        <a:p>
          <a:endParaRPr lang="en-US"/>
        </a:p>
      </dgm:t>
    </dgm:pt>
    <dgm:pt modelId="{3F3CCFDB-C1D8-42F0-96A7-23CB88C72203}" type="sibTrans" cxnId="{0E79FB1D-A804-4711-921A-AC322F90D398}">
      <dgm:prSet/>
      <dgm:spPr/>
      <dgm:t>
        <a:bodyPr/>
        <a:lstStyle/>
        <a:p>
          <a:endParaRPr lang="en-US"/>
        </a:p>
      </dgm:t>
    </dgm:pt>
    <dgm:pt modelId="{085BEE0D-EAD6-40CA-BA7A-BE1DA8AC050D}">
      <dgm:prSet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AFE3F479-D600-4FF2-80A1-E7E9EA74583C}" type="parTrans" cxnId="{B1018A61-549E-448E-BFC1-E11988273D39}">
      <dgm:prSet/>
      <dgm:spPr/>
      <dgm:t>
        <a:bodyPr/>
        <a:lstStyle/>
        <a:p>
          <a:endParaRPr lang="en-US"/>
        </a:p>
      </dgm:t>
    </dgm:pt>
    <dgm:pt modelId="{8E8AE843-824B-403E-9051-C112FB43E2E5}" type="sibTrans" cxnId="{B1018A61-549E-448E-BFC1-E11988273D39}">
      <dgm:prSet/>
      <dgm:spPr/>
      <dgm:t>
        <a:bodyPr/>
        <a:lstStyle/>
        <a:p>
          <a:endParaRPr lang="en-US"/>
        </a:p>
      </dgm:t>
    </dgm:pt>
    <dgm:pt modelId="{038F2D8D-7784-4E36-B24F-2EE7C4836B23}">
      <dgm:prSet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</a:p>
      </dgm:t>
    </dgm:pt>
    <dgm:pt modelId="{4C36FC82-CCA3-4B0B-9558-7F92FFDB6172}" type="parTrans" cxnId="{0DB900FE-31FA-4AF9-A9B7-A2A62444B218}">
      <dgm:prSet/>
      <dgm:spPr/>
      <dgm:t>
        <a:bodyPr/>
        <a:lstStyle/>
        <a:p>
          <a:endParaRPr lang="en-US"/>
        </a:p>
      </dgm:t>
    </dgm:pt>
    <dgm:pt modelId="{07A3EDD3-EF6C-49D2-823D-26D45E2A28A9}" type="sibTrans" cxnId="{0DB900FE-31FA-4AF9-A9B7-A2A62444B218}">
      <dgm:prSet/>
      <dgm:spPr/>
      <dgm:t>
        <a:bodyPr/>
        <a:lstStyle/>
        <a:p>
          <a:endParaRPr lang="en-US"/>
        </a:p>
      </dgm:t>
    </dgm:pt>
    <dgm:pt modelId="{87BD1964-CE5D-45A0-BE46-CE0F2A30C300}">
      <dgm:prSet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</a:p>
      </dgm:t>
    </dgm:pt>
    <dgm:pt modelId="{6E9C37E2-A35E-4BD2-A96F-489EF0D44B0D}" type="parTrans" cxnId="{0F6AB13F-30BF-44E7-8766-5660FAEFB968}">
      <dgm:prSet/>
      <dgm:spPr/>
      <dgm:t>
        <a:bodyPr/>
        <a:lstStyle/>
        <a:p>
          <a:endParaRPr lang="en-US"/>
        </a:p>
      </dgm:t>
    </dgm:pt>
    <dgm:pt modelId="{3424474E-DDDA-49CE-88F6-1A5E456F5C9F}" type="sibTrans" cxnId="{0F6AB13F-30BF-44E7-8766-5660FAEFB968}">
      <dgm:prSet/>
      <dgm:spPr/>
      <dgm:t>
        <a:bodyPr/>
        <a:lstStyle/>
        <a:p>
          <a:endParaRPr lang="en-US"/>
        </a:p>
      </dgm:t>
    </dgm:pt>
    <dgm:pt modelId="{A52DA487-B5FA-40FF-928C-2F8885DBC6DF}" type="pres">
      <dgm:prSet presAssocID="{88D18322-9823-4C1E-A13A-5313687E6E2E}" presName="linearFlow" presStyleCnt="0">
        <dgm:presLayoutVars>
          <dgm:dir/>
          <dgm:animLvl val="lvl"/>
          <dgm:resizeHandles val="exact"/>
        </dgm:presLayoutVars>
      </dgm:prSet>
      <dgm:spPr/>
    </dgm:pt>
    <dgm:pt modelId="{8A878D11-A98D-4CD2-A0C4-F6E9D384675C}" type="pres">
      <dgm:prSet presAssocID="{E6CB57A7-C00E-4E69-BFF5-21937D924B66}" presName="composite" presStyleCnt="0"/>
      <dgm:spPr/>
    </dgm:pt>
    <dgm:pt modelId="{1D08DB47-52DC-4430-8FF2-D3FE47D9AA72}" type="pres">
      <dgm:prSet presAssocID="{E6CB57A7-C00E-4E69-BFF5-21937D924B66}" presName="parentText" presStyleLbl="alignNode1" presStyleIdx="0" presStyleCnt="6" custLinFactNeighborX="-1905" custLinFactNeighborY="-1747">
        <dgm:presLayoutVars>
          <dgm:chMax val="1"/>
          <dgm:bulletEnabled val="1"/>
        </dgm:presLayoutVars>
      </dgm:prSet>
      <dgm:spPr/>
    </dgm:pt>
    <dgm:pt modelId="{3E74EC4C-75ED-4916-B52D-8F6C12694A02}" type="pres">
      <dgm:prSet presAssocID="{E6CB57A7-C00E-4E69-BFF5-21937D924B66}" presName="descendantText" presStyleLbl="alignAcc1" presStyleIdx="0" presStyleCnt="6">
        <dgm:presLayoutVars>
          <dgm:bulletEnabled val="1"/>
        </dgm:presLayoutVars>
      </dgm:prSet>
      <dgm:spPr/>
    </dgm:pt>
    <dgm:pt modelId="{16F663A1-B5D2-4E02-920B-3125BDF16438}" type="pres">
      <dgm:prSet presAssocID="{81E7A198-10EE-487C-85B3-A68C81F3A5FD}" presName="sp" presStyleCnt="0"/>
      <dgm:spPr/>
    </dgm:pt>
    <dgm:pt modelId="{18A68B18-28BE-44AC-A1D3-562A74889BF3}" type="pres">
      <dgm:prSet presAssocID="{5B248293-1F66-4762-BF8D-25A49266C022}" presName="composite" presStyleCnt="0"/>
      <dgm:spPr/>
    </dgm:pt>
    <dgm:pt modelId="{43961F9A-67A8-4831-9117-5D5CA25D0142}" type="pres">
      <dgm:prSet presAssocID="{5B248293-1F66-4762-BF8D-25A49266C02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50A2F4C-7EBD-4C13-A79F-A66AEB23BF36}" type="pres">
      <dgm:prSet presAssocID="{5B248293-1F66-4762-BF8D-25A49266C022}" presName="descendantText" presStyleLbl="alignAcc1" presStyleIdx="1" presStyleCnt="6">
        <dgm:presLayoutVars>
          <dgm:bulletEnabled val="1"/>
        </dgm:presLayoutVars>
      </dgm:prSet>
      <dgm:spPr/>
    </dgm:pt>
    <dgm:pt modelId="{6AC25967-C7B7-457C-9219-2F012CA5E588}" type="pres">
      <dgm:prSet presAssocID="{40350C05-3137-4368-8415-429266F86062}" presName="sp" presStyleCnt="0"/>
      <dgm:spPr/>
    </dgm:pt>
    <dgm:pt modelId="{495177EA-3ADF-49BA-9631-9FB59572A127}" type="pres">
      <dgm:prSet presAssocID="{E6C8D486-EB75-45C3-80DB-B36CEBD37E59}" presName="composite" presStyleCnt="0"/>
      <dgm:spPr/>
    </dgm:pt>
    <dgm:pt modelId="{65091DB6-91F2-491E-A990-8B8264C00AAC}" type="pres">
      <dgm:prSet presAssocID="{E6C8D486-EB75-45C3-80DB-B36CEBD37E5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42057AE1-9889-4D84-9D10-2B27CC074223}" type="pres">
      <dgm:prSet presAssocID="{E6C8D486-EB75-45C3-80DB-B36CEBD37E59}" presName="descendantText" presStyleLbl="alignAcc1" presStyleIdx="2" presStyleCnt="6">
        <dgm:presLayoutVars>
          <dgm:bulletEnabled val="1"/>
        </dgm:presLayoutVars>
      </dgm:prSet>
      <dgm:spPr/>
    </dgm:pt>
    <dgm:pt modelId="{D96082F9-F025-479B-86BF-F8902C6E682D}" type="pres">
      <dgm:prSet presAssocID="{ACE6626D-F999-4036-A3FD-83B13781EB48}" presName="sp" presStyleCnt="0"/>
      <dgm:spPr/>
    </dgm:pt>
    <dgm:pt modelId="{AB793B65-FA34-447D-AD2F-1ACEEF70ACBD}" type="pres">
      <dgm:prSet presAssocID="{D2C84A30-29F6-4112-9BB3-A53C0EF4CB40}" presName="composite" presStyleCnt="0"/>
      <dgm:spPr/>
    </dgm:pt>
    <dgm:pt modelId="{FEF39466-0499-4AC1-8CEC-83D08C944262}" type="pres">
      <dgm:prSet presAssocID="{D2C84A30-29F6-4112-9BB3-A53C0EF4CB4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A2B6C263-D14F-4191-BCC2-572DF3CBC23F}" type="pres">
      <dgm:prSet presAssocID="{D2C84A30-29F6-4112-9BB3-A53C0EF4CB40}" presName="descendantText" presStyleLbl="alignAcc1" presStyleIdx="3" presStyleCnt="6">
        <dgm:presLayoutVars>
          <dgm:bulletEnabled val="1"/>
        </dgm:presLayoutVars>
      </dgm:prSet>
      <dgm:spPr/>
    </dgm:pt>
    <dgm:pt modelId="{F6FE5974-8880-4B6B-BB96-87F2D346C429}" type="pres">
      <dgm:prSet presAssocID="{31488B86-887B-458C-94CA-930A93D148C7}" presName="sp" presStyleCnt="0"/>
      <dgm:spPr/>
    </dgm:pt>
    <dgm:pt modelId="{35B73409-A962-446F-BE02-EBC756DC2AEE}" type="pres">
      <dgm:prSet presAssocID="{1E4BB7FC-1F55-4B8B-B2F3-F9F8280ED7DC}" presName="composite" presStyleCnt="0"/>
      <dgm:spPr/>
    </dgm:pt>
    <dgm:pt modelId="{943185E2-ABAD-40F0-86F2-76A737F4180A}" type="pres">
      <dgm:prSet presAssocID="{1E4BB7FC-1F55-4B8B-B2F3-F9F8280ED7D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73BC747-932F-4745-99A0-D033254802F0}" type="pres">
      <dgm:prSet presAssocID="{1E4BB7FC-1F55-4B8B-B2F3-F9F8280ED7DC}" presName="descendantText" presStyleLbl="alignAcc1" presStyleIdx="4" presStyleCnt="6">
        <dgm:presLayoutVars>
          <dgm:bulletEnabled val="1"/>
        </dgm:presLayoutVars>
      </dgm:prSet>
      <dgm:spPr/>
    </dgm:pt>
    <dgm:pt modelId="{141C93D1-6F79-4627-80DC-D5159B0DBF3C}" type="pres">
      <dgm:prSet presAssocID="{3F3CCFDB-C1D8-42F0-96A7-23CB88C72203}" presName="sp" presStyleCnt="0"/>
      <dgm:spPr/>
    </dgm:pt>
    <dgm:pt modelId="{DADD623D-9002-499E-BFCF-E3AE0B22D2D2}" type="pres">
      <dgm:prSet presAssocID="{038F2D8D-7784-4E36-B24F-2EE7C4836B23}" presName="composite" presStyleCnt="0"/>
      <dgm:spPr/>
    </dgm:pt>
    <dgm:pt modelId="{0CCB3A1C-046A-4920-BF32-CDD03BAE8F2C}" type="pres">
      <dgm:prSet presAssocID="{038F2D8D-7784-4E36-B24F-2EE7C4836B2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DCA096E-31D8-4B9C-A9ED-296C4AFC76A9}" type="pres">
      <dgm:prSet presAssocID="{038F2D8D-7784-4E36-B24F-2EE7C4836B2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820C4F05-D8F6-4981-A124-D6D40B235924}" type="presOf" srcId="{1E4BB7FC-1F55-4B8B-B2F3-F9F8280ED7DC}" destId="{943185E2-ABAD-40F0-86F2-76A737F4180A}" srcOrd="0" destOrd="0" presId="urn:microsoft.com/office/officeart/2005/8/layout/chevron2"/>
    <dgm:cxn modelId="{01F4580F-257F-4573-B4CD-3F547C117659}" srcId="{88D18322-9823-4C1E-A13A-5313687E6E2E}" destId="{E6C8D486-EB75-45C3-80DB-B36CEBD37E59}" srcOrd="2" destOrd="0" parTransId="{ED63AEAD-6213-4D25-974A-527BEBE59A62}" sibTransId="{ACE6626D-F999-4036-A3FD-83B13781EB48}"/>
    <dgm:cxn modelId="{0E79FB1D-A804-4711-921A-AC322F90D398}" srcId="{88D18322-9823-4C1E-A13A-5313687E6E2E}" destId="{1E4BB7FC-1F55-4B8B-B2F3-F9F8280ED7DC}" srcOrd="4" destOrd="0" parTransId="{8362DFC1-CD4A-4191-87D7-F0AECDB2FA6B}" sibTransId="{3F3CCFDB-C1D8-42F0-96A7-23CB88C72203}"/>
    <dgm:cxn modelId="{D226681F-0AC1-4608-8CDB-5EBBD8F02C2D}" srcId="{88D18322-9823-4C1E-A13A-5313687E6E2E}" destId="{E6CB57A7-C00E-4E69-BFF5-21937D924B66}" srcOrd="0" destOrd="0" parTransId="{72D7A911-DE73-48A8-826F-94497D87E254}" sibTransId="{81E7A198-10EE-487C-85B3-A68C81F3A5FD}"/>
    <dgm:cxn modelId="{F08AA425-3D46-414F-8062-0899765D5977}" type="presOf" srcId="{085BEE0D-EAD6-40CA-BA7A-BE1DA8AC050D}" destId="{273BC747-932F-4745-99A0-D033254802F0}" srcOrd="0" destOrd="0" presId="urn:microsoft.com/office/officeart/2005/8/layout/chevron2"/>
    <dgm:cxn modelId="{25B6D337-B7F5-47C8-A121-077938066F10}" type="presOf" srcId="{038F2D8D-7784-4E36-B24F-2EE7C4836B23}" destId="{0CCB3A1C-046A-4920-BF32-CDD03BAE8F2C}" srcOrd="0" destOrd="0" presId="urn:microsoft.com/office/officeart/2005/8/layout/chevron2"/>
    <dgm:cxn modelId="{0F339239-980A-4001-AC91-A4B3F72F7987}" type="presOf" srcId="{87BD1964-CE5D-45A0-BE46-CE0F2A30C300}" destId="{CDCA096E-31D8-4B9C-A9ED-296C4AFC76A9}" srcOrd="0" destOrd="0" presId="urn:microsoft.com/office/officeart/2005/8/layout/chevron2"/>
    <dgm:cxn modelId="{FD57023A-6D5D-41D0-9842-CC56A3CF823F}" srcId="{88D18322-9823-4C1E-A13A-5313687E6E2E}" destId="{5B248293-1F66-4762-BF8D-25A49266C022}" srcOrd="1" destOrd="0" parTransId="{A447F652-74EE-4D40-B32D-61D533898CF9}" sibTransId="{40350C05-3137-4368-8415-429266F86062}"/>
    <dgm:cxn modelId="{0F6AB13F-30BF-44E7-8766-5660FAEFB968}" srcId="{038F2D8D-7784-4E36-B24F-2EE7C4836B23}" destId="{87BD1964-CE5D-45A0-BE46-CE0F2A30C300}" srcOrd="0" destOrd="0" parTransId="{6E9C37E2-A35E-4BD2-A96F-489EF0D44B0D}" sibTransId="{3424474E-DDDA-49CE-88F6-1A5E456F5C9F}"/>
    <dgm:cxn modelId="{B1018A61-549E-448E-BFC1-E11988273D39}" srcId="{1E4BB7FC-1F55-4B8B-B2F3-F9F8280ED7DC}" destId="{085BEE0D-EAD6-40CA-BA7A-BE1DA8AC050D}" srcOrd="0" destOrd="0" parTransId="{AFE3F479-D600-4FF2-80A1-E7E9EA74583C}" sibTransId="{8E8AE843-824B-403E-9051-C112FB43E2E5}"/>
    <dgm:cxn modelId="{937D8842-1D3F-4DA1-93BF-6C664898D442}" srcId="{88D18322-9823-4C1E-A13A-5313687E6E2E}" destId="{D2C84A30-29F6-4112-9BB3-A53C0EF4CB40}" srcOrd="3" destOrd="0" parTransId="{14ED27F7-E759-4239-BCFC-05799069E305}" sibTransId="{31488B86-887B-458C-94CA-930A93D148C7}"/>
    <dgm:cxn modelId="{B9EE8080-B005-4966-8220-B7FED1E6F0C5}" type="presOf" srcId="{D2C84A30-29F6-4112-9BB3-A53C0EF4CB40}" destId="{FEF39466-0499-4AC1-8CEC-83D08C944262}" srcOrd="0" destOrd="0" presId="urn:microsoft.com/office/officeart/2005/8/layout/chevron2"/>
    <dgm:cxn modelId="{DA6CD684-40E5-47B0-A4F8-BF85FC50CC2B}" type="presOf" srcId="{80C21F8A-7A8D-4FC7-AECC-9053688F0B04}" destId="{42057AE1-9889-4D84-9D10-2B27CC074223}" srcOrd="0" destOrd="0" presId="urn:microsoft.com/office/officeart/2005/8/layout/chevron2"/>
    <dgm:cxn modelId="{AEBE539A-5617-4345-BB91-ECB43BC20ACA}" srcId="{E6C8D486-EB75-45C3-80DB-B36CEBD37E59}" destId="{80C21F8A-7A8D-4FC7-AECC-9053688F0B04}" srcOrd="0" destOrd="0" parTransId="{D05A2262-067D-49E7-8F2F-BC0A02CE9473}" sibTransId="{7B9945FA-61BC-47F8-AA64-984DCAB79CE2}"/>
    <dgm:cxn modelId="{FD1DAFCA-9031-4ED6-9B2C-1BD9AF10409B}" srcId="{5B248293-1F66-4762-BF8D-25A49266C022}" destId="{9164B0BB-B277-485B-8CE9-6F118001ABE6}" srcOrd="0" destOrd="0" parTransId="{E1FBD206-AA0A-4CD8-A4D8-BA7FB36EC65C}" sibTransId="{C471F149-81E0-4707-8B08-2CDAB811B219}"/>
    <dgm:cxn modelId="{05B711D1-CC43-4142-B8B8-033D09A8788C}" type="presOf" srcId="{E6C8D486-EB75-45C3-80DB-B36CEBD37E59}" destId="{65091DB6-91F2-491E-A990-8B8264C00AAC}" srcOrd="0" destOrd="0" presId="urn:microsoft.com/office/officeart/2005/8/layout/chevron2"/>
    <dgm:cxn modelId="{8C1E41D5-DC12-48FF-BDB8-557E24755333}" type="presOf" srcId="{FA33DA09-05FF-41A7-A1FA-64EF3E99A382}" destId="{3E74EC4C-75ED-4916-B52D-8F6C12694A02}" srcOrd="0" destOrd="0" presId="urn:microsoft.com/office/officeart/2005/8/layout/chevron2"/>
    <dgm:cxn modelId="{5BD7EFD7-B202-463D-B1FD-E82DC7C8BB91}" type="presOf" srcId="{E6CB57A7-C00E-4E69-BFF5-21937D924B66}" destId="{1D08DB47-52DC-4430-8FF2-D3FE47D9AA72}" srcOrd="0" destOrd="0" presId="urn:microsoft.com/office/officeart/2005/8/layout/chevron2"/>
    <dgm:cxn modelId="{DFAD85D9-D1E8-4191-9DD2-3AE603B9EBE0}" type="presOf" srcId="{123989CE-441F-4B65-8E69-66568EFB0DA8}" destId="{A2B6C263-D14F-4191-BCC2-572DF3CBC23F}" srcOrd="0" destOrd="0" presId="urn:microsoft.com/office/officeart/2005/8/layout/chevron2"/>
    <dgm:cxn modelId="{FD1767DB-7674-4B9E-8601-116DFC67F119}" type="presOf" srcId="{9164B0BB-B277-485B-8CE9-6F118001ABE6}" destId="{850A2F4C-7EBD-4C13-A79F-A66AEB23BF36}" srcOrd="0" destOrd="0" presId="urn:microsoft.com/office/officeart/2005/8/layout/chevron2"/>
    <dgm:cxn modelId="{9C1927EF-5F78-407F-9951-83EC49E5B04E}" type="presOf" srcId="{88D18322-9823-4C1E-A13A-5313687E6E2E}" destId="{A52DA487-B5FA-40FF-928C-2F8885DBC6DF}" srcOrd="0" destOrd="0" presId="urn:microsoft.com/office/officeart/2005/8/layout/chevron2"/>
    <dgm:cxn modelId="{2CDF18F5-504E-444C-AC6D-BF88F3490E58}" type="presOf" srcId="{5B248293-1F66-4762-BF8D-25A49266C022}" destId="{43961F9A-67A8-4831-9117-5D5CA25D0142}" srcOrd="0" destOrd="0" presId="urn:microsoft.com/office/officeart/2005/8/layout/chevron2"/>
    <dgm:cxn modelId="{445721FA-6F26-4793-A561-2843E2DB8A7D}" srcId="{E6CB57A7-C00E-4E69-BFF5-21937D924B66}" destId="{FA33DA09-05FF-41A7-A1FA-64EF3E99A382}" srcOrd="0" destOrd="0" parTransId="{3A9F8D9E-C5A9-4B78-A858-262D18E8E121}" sibTransId="{B12AE875-B45A-48B0-AFDC-D84460687B2E}"/>
    <dgm:cxn modelId="{2057ECFA-04CD-4D94-AEE6-03147394570A}" srcId="{D2C84A30-29F6-4112-9BB3-A53C0EF4CB40}" destId="{123989CE-441F-4B65-8E69-66568EFB0DA8}" srcOrd="0" destOrd="0" parTransId="{0CC270FC-29A2-47C4-99CA-DEE7357CCD89}" sibTransId="{2632DF97-CC57-4518-8469-467D1E5A6369}"/>
    <dgm:cxn modelId="{0DB900FE-31FA-4AF9-A9B7-A2A62444B218}" srcId="{88D18322-9823-4C1E-A13A-5313687E6E2E}" destId="{038F2D8D-7784-4E36-B24F-2EE7C4836B23}" srcOrd="5" destOrd="0" parTransId="{4C36FC82-CCA3-4B0B-9558-7F92FFDB6172}" sibTransId="{07A3EDD3-EF6C-49D2-823D-26D45E2A28A9}"/>
    <dgm:cxn modelId="{6502696B-4F7F-4819-BC51-38BEC22719C6}" type="presParOf" srcId="{A52DA487-B5FA-40FF-928C-2F8885DBC6DF}" destId="{8A878D11-A98D-4CD2-A0C4-F6E9D384675C}" srcOrd="0" destOrd="0" presId="urn:microsoft.com/office/officeart/2005/8/layout/chevron2"/>
    <dgm:cxn modelId="{9AE0B208-959F-4388-B893-A186F442E358}" type="presParOf" srcId="{8A878D11-A98D-4CD2-A0C4-F6E9D384675C}" destId="{1D08DB47-52DC-4430-8FF2-D3FE47D9AA72}" srcOrd="0" destOrd="0" presId="urn:microsoft.com/office/officeart/2005/8/layout/chevron2"/>
    <dgm:cxn modelId="{8BE8FA54-1D3A-47E9-9036-F4A183766C06}" type="presParOf" srcId="{8A878D11-A98D-4CD2-A0C4-F6E9D384675C}" destId="{3E74EC4C-75ED-4916-B52D-8F6C12694A02}" srcOrd="1" destOrd="0" presId="urn:microsoft.com/office/officeart/2005/8/layout/chevron2"/>
    <dgm:cxn modelId="{D59B4733-E54E-473C-8CB7-F5EAB2559350}" type="presParOf" srcId="{A52DA487-B5FA-40FF-928C-2F8885DBC6DF}" destId="{16F663A1-B5D2-4E02-920B-3125BDF16438}" srcOrd="1" destOrd="0" presId="urn:microsoft.com/office/officeart/2005/8/layout/chevron2"/>
    <dgm:cxn modelId="{71777C09-339F-451D-B8B5-8219454BB2A8}" type="presParOf" srcId="{A52DA487-B5FA-40FF-928C-2F8885DBC6DF}" destId="{18A68B18-28BE-44AC-A1D3-562A74889BF3}" srcOrd="2" destOrd="0" presId="urn:microsoft.com/office/officeart/2005/8/layout/chevron2"/>
    <dgm:cxn modelId="{A4721C37-5956-4C66-9A44-97B5D1E57DF0}" type="presParOf" srcId="{18A68B18-28BE-44AC-A1D3-562A74889BF3}" destId="{43961F9A-67A8-4831-9117-5D5CA25D0142}" srcOrd="0" destOrd="0" presId="urn:microsoft.com/office/officeart/2005/8/layout/chevron2"/>
    <dgm:cxn modelId="{18F0DE2F-FE81-4155-A248-EC0A11AD5B6C}" type="presParOf" srcId="{18A68B18-28BE-44AC-A1D3-562A74889BF3}" destId="{850A2F4C-7EBD-4C13-A79F-A66AEB23BF36}" srcOrd="1" destOrd="0" presId="urn:microsoft.com/office/officeart/2005/8/layout/chevron2"/>
    <dgm:cxn modelId="{1888C0ED-44A5-4B68-82F4-4DA59DB1C0D5}" type="presParOf" srcId="{A52DA487-B5FA-40FF-928C-2F8885DBC6DF}" destId="{6AC25967-C7B7-457C-9219-2F012CA5E588}" srcOrd="3" destOrd="0" presId="urn:microsoft.com/office/officeart/2005/8/layout/chevron2"/>
    <dgm:cxn modelId="{7977A6A4-2BC8-4029-B2A3-3D202C73EC0A}" type="presParOf" srcId="{A52DA487-B5FA-40FF-928C-2F8885DBC6DF}" destId="{495177EA-3ADF-49BA-9631-9FB59572A127}" srcOrd="4" destOrd="0" presId="urn:microsoft.com/office/officeart/2005/8/layout/chevron2"/>
    <dgm:cxn modelId="{836B15CC-4C85-4AFB-9001-60B439085919}" type="presParOf" srcId="{495177EA-3ADF-49BA-9631-9FB59572A127}" destId="{65091DB6-91F2-491E-A990-8B8264C00AAC}" srcOrd="0" destOrd="0" presId="urn:microsoft.com/office/officeart/2005/8/layout/chevron2"/>
    <dgm:cxn modelId="{59601806-2695-4334-A9D6-0B0217434C02}" type="presParOf" srcId="{495177EA-3ADF-49BA-9631-9FB59572A127}" destId="{42057AE1-9889-4D84-9D10-2B27CC074223}" srcOrd="1" destOrd="0" presId="urn:microsoft.com/office/officeart/2005/8/layout/chevron2"/>
    <dgm:cxn modelId="{39610186-1830-4AB1-9B18-E014B50B6A1A}" type="presParOf" srcId="{A52DA487-B5FA-40FF-928C-2F8885DBC6DF}" destId="{D96082F9-F025-479B-86BF-F8902C6E682D}" srcOrd="5" destOrd="0" presId="urn:microsoft.com/office/officeart/2005/8/layout/chevron2"/>
    <dgm:cxn modelId="{C845FB7F-C72D-4B0B-811D-18F549FED18B}" type="presParOf" srcId="{A52DA487-B5FA-40FF-928C-2F8885DBC6DF}" destId="{AB793B65-FA34-447D-AD2F-1ACEEF70ACBD}" srcOrd="6" destOrd="0" presId="urn:microsoft.com/office/officeart/2005/8/layout/chevron2"/>
    <dgm:cxn modelId="{1C640BDE-4A38-4A2A-AD7A-7D4F70EAA236}" type="presParOf" srcId="{AB793B65-FA34-447D-AD2F-1ACEEF70ACBD}" destId="{FEF39466-0499-4AC1-8CEC-83D08C944262}" srcOrd="0" destOrd="0" presId="urn:microsoft.com/office/officeart/2005/8/layout/chevron2"/>
    <dgm:cxn modelId="{F2BBF28F-52D0-40A3-BB6F-4FAC85ACE11E}" type="presParOf" srcId="{AB793B65-FA34-447D-AD2F-1ACEEF70ACBD}" destId="{A2B6C263-D14F-4191-BCC2-572DF3CBC23F}" srcOrd="1" destOrd="0" presId="urn:microsoft.com/office/officeart/2005/8/layout/chevron2"/>
    <dgm:cxn modelId="{749126A0-583A-48C3-95B6-9B556FCAE481}" type="presParOf" srcId="{A52DA487-B5FA-40FF-928C-2F8885DBC6DF}" destId="{F6FE5974-8880-4B6B-BB96-87F2D346C429}" srcOrd="7" destOrd="0" presId="urn:microsoft.com/office/officeart/2005/8/layout/chevron2"/>
    <dgm:cxn modelId="{726C10C9-C902-4F2D-8E3A-49F05B26F51D}" type="presParOf" srcId="{A52DA487-B5FA-40FF-928C-2F8885DBC6DF}" destId="{35B73409-A962-446F-BE02-EBC756DC2AEE}" srcOrd="8" destOrd="0" presId="urn:microsoft.com/office/officeart/2005/8/layout/chevron2"/>
    <dgm:cxn modelId="{71E3C2BC-2F17-40BB-AAA2-59E49A03D8AA}" type="presParOf" srcId="{35B73409-A962-446F-BE02-EBC756DC2AEE}" destId="{943185E2-ABAD-40F0-86F2-76A737F4180A}" srcOrd="0" destOrd="0" presId="urn:microsoft.com/office/officeart/2005/8/layout/chevron2"/>
    <dgm:cxn modelId="{F7D69914-2C80-44E4-BE93-ED4AFFBFD219}" type="presParOf" srcId="{35B73409-A962-446F-BE02-EBC756DC2AEE}" destId="{273BC747-932F-4745-99A0-D033254802F0}" srcOrd="1" destOrd="0" presId="urn:microsoft.com/office/officeart/2005/8/layout/chevron2"/>
    <dgm:cxn modelId="{A67CE5B6-D0B4-4D65-8647-2FE0AA69F19A}" type="presParOf" srcId="{A52DA487-B5FA-40FF-928C-2F8885DBC6DF}" destId="{141C93D1-6F79-4627-80DC-D5159B0DBF3C}" srcOrd="9" destOrd="0" presId="urn:microsoft.com/office/officeart/2005/8/layout/chevron2"/>
    <dgm:cxn modelId="{9AB5554F-03F6-42E8-86BD-5D928AEF2F96}" type="presParOf" srcId="{A52DA487-B5FA-40FF-928C-2F8885DBC6DF}" destId="{DADD623D-9002-499E-BFCF-E3AE0B22D2D2}" srcOrd="10" destOrd="0" presId="urn:microsoft.com/office/officeart/2005/8/layout/chevron2"/>
    <dgm:cxn modelId="{8A1F0927-19DE-4459-9416-2D3BB3152E79}" type="presParOf" srcId="{DADD623D-9002-499E-BFCF-E3AE0B22D2D2}" destId="{0CCB3A1C-046A-4920-BF32-CDD03BAE8F2C}" srcOrd="0" destOrd="0" presId="urn:microsoft.com/office/officeart/2005/8/layout/chevron2"/>
    <dgm:cxn modelId="{BCD43C1E-12C6-4C91-AFF2-A49D3DB4AB49}" type="presParOf" srcId="{DADD623D-9002-499E-BFCF-E3AE0B22D2D2}" destId="{CDCA096E-31D8-4B9C-A9ED-296C4AFC76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61569-F04E-4425-B132-592678F5F02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78F40A66-D8EC-4681-9D63-1CACA948C476}">
      <dgm:prSet phldrT="[Text]"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Kết quả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: tìm hiểu về khai phá dữ liệu, mạng neural nhân tạo và ứng dụng vào giải quyết vấn đề chọn môn học tự chọn cho sinh viên.</a:t>
          </a:r>
        </a:p>
      </dgm:t>
    </dgm:pt>
    <dgm:pt modelId="{6DB5E1A9-471C-47F0-B271-816741B8DFC4}" type="parTrans" cxnId="{1FB8F474-7850-454C-AFB9-B04EFABD7A22}">
      <dgm:prSet/>
      <dgm:spPr/>
      <dgm:t>
        <a:bodyPr/>
        <a:lstStyle/>
        <a:p>
          <a:endParaRPr lang="en-US"/>
        </a:p>
      </dgm:t>
    </dgm:pt>
    <dgm:pt modelId="{0017298C-F267-4556-8A4B-65EE1139F2E4}" type="sibTrans" cxnId="{1FB8F474-7850-454C-AFB9-B04EFABD7A22}">
      <dgm:prSet/>
      <dgm:spPr/>
      <dgm:t>
        <a:bodyPr/>
        <a:lstStyle/>
        <a:p>
          <a:endParaRPr lang="en-US"/>
        </a:p>
      </dgm:t>
    </dgm:pt>
    <dgm:pt modelId="{A5A8CA5D-DE48-47AC-AA28-BA167B3152E0}">
      <dgm:prSet phldrT="[Text]"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Hạn chế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: dữ liệu còn thực nghiệm còn hạn chế, hao tổn thời gian, giao diện chưa thân thiện với người dùng…</a:t>
          </a:r>
        </a:p>
      </dgm:t>
    </dgm:pt>
    <dgm:pt modelId="{B059F1C0-5BDD-4BE0-8492-E49618AE5455}" type="parTrans" cxnId="{1CFDF7AA-A338-4B35-A82D-1D716936B713}">
      <dgm:prSet/>
      <dgm:spPr/>
      <dgm:t>
        <a:bodyPr/>
        <a:lstStyle/>
        <a:p>
          <a:endParaRPr lang="en-US"/>
        </a:p>
      </dgm:t>
    </dgm:pt>
    <dgm:pt modelId="{CB43BD96-C773-4FE7-AE8C-94278D9EF05B}" type="sibTrans" cxnId="{1CFDF7AA-A338-4B35-A82D-1D716936B713}">
      <dgm:prSet/>
      <dgm:spPr/>
      <dgm:t>
        <a:bodyPr/>
        <a:lstStyle/>
        <a:p>
          <a:endParaRPr lang="en-US"/>
        </a:p>
      </dgm:t>
    </dgm:pt>
    <dgm:pt modelId="{25C99015-0508-42AB-B599-D169CCD90ABB}">
      <dgm:prSet phldrT="[Text]"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: cải thiện tốc độ, nghiên cứu ứng dụng các thuật toán mới, cải tiến giao diện người dùng.</a:t>
          </a:r>
        </a:p>
      </dgm:t>
    </dgm:pt>
    <dgm:pt modelId="{1FD1C048-B8C4-4281-8AC3-E7C106B03CDA}" type="parTrans" cxnId="{9D3054D9-904F-48AB-BFEB-A76E62F5437B}">
      <dgm:prSet/>
      <dgm:spPr/>
      <dgm:t>
        <a:bodyPr/>
        <a:lstStyle/>
        <a:p>
          <a:endParaRPr lang="en-US"/>
        </a:p>
      </dgm:t>
    </dgm:pt>
    <dgm:pt modelId="{1C09EEA7-FC52-410F-BC6E-AAA477736CD4}" type="sibTrans" cxnId="{9D3054D9-904F-48AB-BFEB-A76E62F5437B}">
      <dgm:prSet/>
      <dgm:spPr/>
      <dgm:t>
        <a:bodyPr/>
        <a:lstStyle/>
        <a:p>
          <a:endParaRPr lang="en-US"/>
        </a:p>
      </dgm:t>
    </dgm:pt>
    <dgm:pt modelId="{6104CA0D-7464-4906-BBBA-4D636AB781B7}" type="pres">
      <dgm:prSet presAssocID="{CCE61569-F04E-4425-B132-592678F5F024}" presName="compositeShape" presStyleCnt="0">
        <dgm:presLayoutVars>
          <dgm:dir/>
          <dgm:resizeHandles/>
        </dgm:presLayoutVars>
      </dgm:prSet>
      <dgm:spPr/>
    </dgm:pt>
    <dgm:pt modelId="{EEA2D71D-D591-469F-9BD4-CC45F9BBC38A}" type="pres">
      <dgm:prSet presAssocID="{CCE61569-F04E-4425-B132-592678F5F024}" presName="pyramid" presStyleLbl="node1" presStyleIdx="0" presStyleCnt="1" custLinFactNeighborX="-57841"/>
      <dgm:spPr/>
    </dgm:pt>
    <dgm:pt modelId="{134B5365-2CBF-4C6D-B76D-29C3C7606685}" type="pres">
      <dgm:prSet presAssocID="{CCE61569-F04E-4425-B132-592678F5F024}" presName="theList" presStyleCnt="0"/>
      <dgm:spPr/>
    </dgm:pt>
    <dgm:pt modelId="{0CBCCC69-396F-4AEB-9A69-4D43EF9653DD}" type="pres">
      <dgm:prSet presAssocID="{78F40A66-D8EC-4681-9D63-1CACA948C476}" presName="aNode" presStyleLbl="fgAcc1" presStyleIdx="0" presStyleCnt="3" custScaleX="225190" custScaleY="227731" custLinFactNeighborX="35175" custLinFactNeighborY="-18712">
        <dgm:presLayoutVars>
          <dgm:bulletEnabled val="1"/>
        </dgm:presLayoutVars>
      </dgm:prSet>
      <dgm:spPr/>
    </dgm:pt>
    <dgm:pt modelId="{4ABE8FC2-A452-4A7A-9FF5-32A554446EF6}" type="pres">
      <dgm:prSet presAssocID="{78F40A66-D8EC-4681-9D63-1CACA948C476}" presName="aSpace" presStyleCnt="0"/>
      <dgm:spPr/>
    </dgm:pt>
    <dgm:pt modelId="{BF82EE0E-55A6-4482-A4E8-E8F6EB8BFC92}" type="pres">
      <dgm:prSet presAssocID="{A5A8CA5D-DE48-47AC-AA28-BA167B3152E0}" presName="aNode" presStyleLbl="fgAcc1" presStyleIdx="1" presStyleCnt="3" custScaleX="227526" custScaleY="225553" custLinFactY="9087" custLinFactNeighborX="36115" custLinFactNeighborY="100000">
        <dgm:presLayoutVars>
          <dgm:bulletEnabled val="1"/>
        </dgm:presLayoutVars>
      </dgm:prSet>
      <dgm:spPr/>
    </dgm:pt>
    <dgm:pt modelId="{F393F66A-08F2-47BF-AE13-E2C161F459EA}" type="pres">
      <dgm:prSet presAssocID="{A5A8CA5D-DE48-47AC-AA28-BA167B3152E0}" presName="aSpace" presStyleCnt="0"/>
      <dgm:spPr/>
    </dgm:pt>
    <dgm:pt modelId="{7771BECF-B23A-4CC3-A943-AE737D94E25B}" type="pres">
      <dgm:prSet presAssocID="{25C99015-0508-42AB-B599-D169CCD90ABB}" presName="aNode" presStyleLbl="fgAcc1" presStyleIdx="2" presStyleCnt="3" custScaleX="227881" custScaleY="179841" custLinFactY="30225" custLinFactNeighborX="35981" custLinFactNeighborY="100000">
        <dgm:presLayoutVars>
          <dgm:bulletEnabled val="1"/>
        </dgm:presLayoutVars>
      </dgm:prSet>
      <dgm:spPr/>
    </dgm:pt>
    <dgm:pt modelId="{B9478500-30C7-49EC-8376-EC16DD1441B7}" type="pres">
      <dgm:prSet presAssocID="{25C99015-0508-42AB-B599-D169CCD90ABB}" presName="aSpace" presStyleCnt="0"/>
      <dgm:spPr/>
    </dgm:pt>
  </dgm:ptLst>
  <dgm:cxnLst>
    <dgm:cxn modelId="{2669763A-DF9E-49B6-B8B5-022E04DEB1B1}" type="presOf" srcId="{CCE61569-F04E-4425-B132-592678F5F024}" destId="{6104CA0D-7464-4906-BBBA-4D636AB781B7}" srcOrd="0" destOrd="0" presId="urn:microsoft.com/office/officeart/2005/8/layout/pyramid2"/>
    <dgm:cxn modelId="{1FB8F474-7850-454C-AFB9-B04EFABD7A22}" srcId="{CCE61569-F04E-4425-B132-592678F5F024}" destId="{78F40A66-D8EC-4681-9D63-1CACA948C476}" srcOrd="0" destOrd="0" parTransId="{6DB5E1A9-471C-47F0-B271-816741B8DFC4}" sibTransId="{0017298C-F267-4556-8A4B-65EE1139F2E4}"/>
    <dgm:cxn modelId="{1CFDF7AA-A338-4B35-A82D-1D716936B713}" srcId="{CCE61569-F04E-4425-B132-592678F5F024}" destId="{A5A8CA5D-DE48-47AC-AA28-BA167B3152E0}" srcOrd="1" destOrd="0" parTransId="{B059F1C0-5BDD-4BE0-8492-E49618AE5455}" sibTransId="{CB43BD96-C773-4FE7-AE8C-94278D9EF05B}"/>
    <dgm:cxn modelId="{328244BE-2BC6-4E22-A010-B282AB328B0E}" type="presOf" srcId="{25C99015-0508-42AB-B599-D169CCD90ABB}" destId="{7771BECF-B23A-4CC3-A943-AE737D94E25B}" srcOrd="0" destOrd="0" presId="urn:microsoft.com/office/officeart/2005/8/layout/pyramid2"/>
    <dgm:cxn modelId="{9D3054D9-904F-48AB-BFEB-A76E62F5437B}" srcId="{CCE61569-F04E-4425-B132-592678F5F024}" destId="{25C99015-0508-42AB-B599-D169CCD90ABB}" srcOrd="2" destOrd="0" parTransId="{1FD1C048-B8C4-4281-8AC3-E7C106B03CDA}" sibTransId="{1C09EEA7-FC52-410F-BC6E-AAA477736CD4}"/>
    <dgm:cxn modelId="{8A6DEBD9-026E-4DD5-B235-A3F909BF38D8}" type="presOf" srcId="{A5A8CA5D-DE48-47AC-AA28-BA167B3152E0}" destId="{BF82EE0E-55A6-4482-A4E8-E8F6EB8BFC92}" srcOrd="0" destOrd="0" presId="urn:microsoft.com/office/officeart/2005/8/layout/pyramid2"/>
    <dgm:cxn modelId="{9D731CE4-2AE1-472D-A843-4145EBC460DF}" type="presOf" srcId="{78F40A66-D8EC-4681-9D63-1CACA948C476}" destId="{0CBCCC69-396F-4AEB-9A69-4D43EF9653DD}" srcOrd="0" destOrd="0" presId="urn:microsoft.com/office/officeart/2005/8/layout/pyramid2"/>
    <dgm:cxn modelId="{E75A0623-B41E-423B-8973-66CE15057940}" type="presParOf" srcId="{6104CA0D-7464-4906-BBBA-4D636AB781B7}" destId="{EEA2D71D-D591-469F-9BD4-CC45F9BBC38A}" srcOrd="0" destOrd="0" presId="urn:microsoft.com/office/officeart/2005/8/layout/pyramid2"/>
    <dgm:cxn modelId="{AD061A72-009A-44F4-8D01-E3B1094FFA8D}" type="presParOf" srcId="{6104CA0D-7464-4906-BBBA-4D636AB781B7}" destId="{134B5365-2CBF-4C6D-B76D-29C3C7606685}" srcOrd="1" destOrd="0" presId="urn:microsoft.com/office/officeart/2005/8/layout/pyramid2"/>
    <dgm:cxn modelId="{695D6C6B-455C-4A9C-A51B-2370F8066DB1}" type="presParOf" srcId="{134B5365-2CBF-4C6D-B76D-29C3C7606685}" destId="{0CBCCC69-396F-4AEB-9A69-4D43EF9653DD}" srcOrd="0" destOrd="0" presId="urn:microsoft.com/office/officeart/2005/8/layout/pyramid2"/>
    <dgm:cxn modelId="{4D1C8E17-951A-4A8F-B476-8DCFDFF38BA3}" type="presParOf" srcId="{134B5365-2CBF-4C6D-B76D-29C3C7606685}" destId="{4ABE8FC2-A452-4A7A-9FF5-32A554446EF6}" srcOrd="1" destOrd="0" presId="urn:microsoft.com/office/officeart/2005/8/layout/pyramid2"/>
    <dgm:cxn modelId="{101B01E7-D965-49D7-A828-1B0B6ACC186E}" type="presParOf" srcId="{134B5365-2CBF-4C6D-B76D-29C3C7606685}" destId="{BF82EE0E-55A6-4482-A4E8-E8F6EB8BFC92}" srcOrd="2" destOrd="0" presId="urn:microsoft.com/office/officeart/2005/8/layout/pyramid2"/>
    <dgm:cxn modelId="{A7C839F3-13ED-4619-B418-D9859D87B720}" type="presParOf" srcId="{134B5365-2CBF-4C6D-B76D-29C3C7606685}" destId="{F393F66A-08F2-47BF-AE13-E2C161F459EA}" srcOrd="3" destOrd="0" presId="urn:microsoft.com/office/officeart/2005/8/layout/pyramid2"/>
    <dgm:cxn modelId="{1DE67BD3-EA6E-4CB6-87B6-8DFC2B9EE111}" type="presParOf" srcId="{134B5365-2CBF-4C6D-B76D-29C3C7606685}" destId="{7771BECF-B23A-4CC3-A943-AE737D94E25B}" srcOrd="4" destOrd="0" presId="urn:microsoft.com/office/officeart/2005/8/layout/pyramid2"/>
    <dgm:cxn modelId="{E30BC0F8-4AF6-456C-AB9E-6847C9224B57}" type="presParOf" srcId="{134B5365-2CBF-4C6D-B76D-29C3C7606685}" destId="{B9478500-30C7-49EC-8376-EC16DD1441B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8DB47-52DC-4430-8FF2-D3FE47D9AA72}">
      <dsp:nvSpPr>
        <dsp:cNvPr id="0" name=""/>
        <dsp:cNvSpPr/>
      </dsp:nvSpPr>
      <dsp:spPr>
        <a:xfrm rot="5400000">
          <a:off x="-136539" y="136539"/>
          <a:ext cx="910262" cy="6371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 rot="-5400000">
        <a:off x="1" y="318592"/>
        <a:ext cx="637183" cy="273079"/>
      </dsp:txXfrm>
    </dsp:sp>
    <dsp:sp modelId="{3E74EC4C-75ED-4916-B52D-8F6C12694A02}">
      <dsp:nvSpPr>
        <dsp:cNvPr id="0" name=""/>
        <dsp:cNvSpPr/>
      </dsp:nvSpPr>
      <dsp:spPr>
        <a:xfrm rot="5400000">
          <a:off x="2992901" y="-2355667"/>
          <a:ext cx="591670" cy="5303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Giới thiệu </a:t>
          </a:r>
        </a:p>
      </dsp:txBody>
      <dsp:txXfrm rot="-5400000">
        <a:off x="637184" y="28933"/>
        <a:ext cx="5274223" cy="533904"/>
      </dsp:txXfrm>
    </dsp:sp>
    <dsp:sp modelId="{43961F9A-67A8-4831-9117-5D5CA25D0142}">
      <dsp:nvSpPr>
        <dsp:cNvPr id="0" name=""/>
        <dsp:cNvSpPr/>
      </dsp:nvSpPr>
      <dsp:spPr>
        <a:xfrm rot="5400000">
          <a:off x="-136539" y="948766"/>
          <a:ext cx="910262" cy="6371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1130819"/>
        <a:ext cx="637183" cy="273079"/>
      </dsp:txXfrm>
    </dsp:sp>
    <dsp:sp modelId="{850A2F4C-7EBD-4C13-A79F-A66AEB23BF36}">
      <dsp:nvSpPr>
        <dsp:cNvPr id="0" name=""/>
        <dsp:cNvSpPr/>
      </dsp:nvSpPr>
      <dsp:spPr>
        <a:xfrm rot="5400000">
          <a:off x="2992901" y="-1543490"/>
          <a:ext cx="591670" cy="5303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Khai phá dữ liệu</a:t>
          </a:r>
        </a:p>
      </dsp:txBody>
      <dsp:txXfrm rot="-5400000">
        <a:off x="637184" y="841110"/>
        <a:ext cx="5274223" cy="533904"/>
      </dsp:txXfrm>
    </dsp:sp>
    <dsp:sp modelId="{65091DB6-91F2-491E-A990-8B8264C00AAC}">
      <dsp:nvSpPr>
        <dsp:cNvPr id="0" name=""/>
        <dsp:cNvSpPr/>
      </dsp:nvSpPr>
      <dsp:spPr>
        <a:xfrm rot="5400000">
          <a:off x="-136539" y="1760942"/>
          <a:ext cx="910262" cy="6371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1942995"/>
        <a:ext cx="637183" cy="273079"/>
      </dsp:txXfrm>
    </dsp:sp>
    <dsp:sp modelId="{42057AE1-9889-4D84-9D10-2B27CC074223}">
      <dsp:nvSpPr>
        <dsp:cNvPr id="0" name=""/>
        <dsp:cNvSpPr/>
      </dsp:nvSpPr>
      <dsp:spPr>
        <a:xfrm rot="5400000">
          <a:off x="2992901" y="-731314"/>
          <a:ext cx="591670" cy="5303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Mạng neural nhân tạo</a:t>
          </a:r>
        </a:p>
      </dsp:txBody>
      <dsp:txXfrm rot="-5400000">
        <a:off x="637184" y="1653286"/>
        <a:ext cx="5274223" cy="533904"/>
      </dsp:txXfrm>
    </dsp:sp>
    <dsp:sp modelId="{FEF39466-0499-4AC1-8CEC-83D08C944262}">
      <dsp:nvSpPr>
        <dsp:cNvPr id="0" name=""/>
        <dsp:cNvSpPr/>
      </dsp:nvSpPr>
      <dsp:spPr>
        <a:xfrm rot="5400000">
          <a:off x="-136539" y="2573119"/>
          <a:ext cx="910262" cy="6371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2755172"/>
        <a:ext cx="637183" cy="273079"/>
      </dsp:txXfrm>
    </dsp:sp>
    <dsp:sp modelId="{A2B6C263-D14F-4191-BCC2-572DF3CBC23F}">
      <dsp:nvSpPr>
        <dsp:cNvPr id="0" name=""/>
        <dsp:cNvSpPr/>
      </dsp:nvSpPr>
      <dsp:spPr>
        <a:xfrm rot="5400000">
          <a:off x="2992901" y="80862"/>
          <a:ext cx="591670" cy="5303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Áp dụng mô hình</a:t>
          </a:r>
        </a:p>
      </dsp:txBody>
      <dsp:txXfrm rot="-5400000">
        <a:off x="637184" y="2465463"/>
        <a:ext cx="5274223" cy="533904"/>
      </dsp:txXfrm>
    </dsp:sp>
    <dsp:sp modelId="{943185E2-ABAD-40F0-86F2-76A737F4180A}">
      <dsp:nvSpPr>
        <dsp:cNvPr id="0" name=""/>
        <dsp:cNvSpPr/>
      </dsp:nvSpPr>
      <dsp:spPr>
        <a:xfrm rot="5400000">
          <a:off x="-136539" y="3385295"/>
          <a:ext cx="910262" cy="6371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 rot="-5400000">
        <a:off x="1" y="3567348"/>
        <a:ext cx="637183" cy="273079"/>
      </dsp:txXfrm>
    </dsp:sp>
    <dsp:sp modelId="{273BC747-932F-4745-99A0-D033254802F0}">
      <dsp:nvSpPr>
        <dsp:cNvPr id="0" name=""/>
        <dsp:cNvSpPr/>
      </dsp:nvSpPr>
      <dsp:spPr>
        <a:xfrm rot="5400000">
          <a:off x="2992901" y="893038"/>
          <a:ext cx="591670" cy="5303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-5400000">
        <a:off x="637184" y="3277639"/>
        <a:ext cx="5274223" cy="533904"/>
      </dsp:txXfrm>
    </dsp:sp>
    <dsp:sp modelId="{0CCB3A1C-046A-4920-BF32-CDD03BAE8F2C}">
      <dsp:nvSpPr>
        <dsp:cNvPr id="0" name=""/>
        <dsp:cNvSpPr/>
      </dsp:nvSpPr>
      <dsp:spPr>
        <a:xfrm rot="5400000">
          <a:off x="-136539" y="4197472"/>
          <a:ext cx="910262" cy="6371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</a:p>
      </dsp:txBody>
      <dsp:txXfrm rot="-5400000">
        <a:off x="1" y="4379525"/>
        <a:ext cx="637183" cy="273079"/>
      </dsp:txXfrm>
    </dsp:sp>
    <dsp:sp modelId="{CDCA096E-31D8-4B9C-A9ED-296C4AFC76A9}">
      <dsp:nvSpPr>
        <dsp:cNvPr id="0" name=""/>
        <dsp:cNvSpPr/>
      </dsp:nvSpPr>
      <dsp:spPr>
        <a:xfrm rot="5400000">
          <a:off x="2992901" y="1705214"/>
          <a:ext cx="591670" cy="5303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</a:p>
      </dsp:txBody>
      <dsp:txXfrm rot="-5400000">
        <a:off x="637184" y="4089815"/>
        <a:ext cx="5274223" cy="533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D71D-D591-469F-9BD4-CC45F9BBC38A}">
      <dsp:nvSpPr>
        <dsp:cNvPr id="0" name=""/>
        <dsp:cNvSpPr/>
      </dsp:nvSpPr>
      <dsp:spPr>
        <a:xfrm>
          <a:off x="0" y="0"/>
          <a:ext cx="5437879" cy="543787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CCC69-396F-4AEB-9A69-4D43EF9653DD}">
      <dsp:nvSpPr>
        <dsp:cNvPr id="0" name=""/>
        <dsp:cNvSpPr/>
      </dsp:nvSpPr>
      <dsp:spPr>
        <a:xfrm>
          <a:off x="3217851" y="531388"/>
          <a:ext cx="7959613" cy="14754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Kết quả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: tìm hiểu về khai phá dữ liệu, mạng neural nhân tạo và ứng dụng vào giải quyết vấn đề chọn môn học tự chọn cho sinh viên.</a:t>
          </a:r>
        </a:p>
      </dsp:txBody>
      <dsp:txXfrm>
        <a:off x="3289874" y="603411"/>
        <a:ext cx="7815567" cy="1331360"/>
      </dsp:txXfrm>
    </dsp:sp>
    <dsp:sp modelId="{BF82EE0E-55A6-4482-A4E8-E8F6EB8BFC92}">
      <dsp:nvSpPr>
        <dsp:cNvPr id="0" name=""/>
        <dsp:cNvSpPr/>
      </dsp:nvSpPr>
      <dsp:spPr>
        <a:xfrm>
          <a:off x="3209792" y="2242788"/>
          <a:ext cx="8042182" cy="14612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Hạn chế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: dữ liệu còn thực nghiệm còn hạn chế, hao tổn thời gian, giao diện chưa thân thiện với người dùng…</a:t>
          </a:r>
        </a:p>
      </dsp:txBody>
      <dsp:txXfrm>
        <a:off x="3281127" y="2314123"/>
        <a:ext cx="7899512" cy="1318625"/>
      </dsp:txXfrm>
    </dsp:sp>
    <dsp:sp modelId="{7771BECF-B23A-4CC3-A943-AE737D94E25B}">
      <dsp:nvSpPr>
        <dsp:cNvPr id="0" name=""/>
        <dsp:cNvSpPr/>
      </dsp:nvSpPr>
      <dsp:spPr>
        <a:xfrm>
          <a:off x="3198782" y="3922015"/>
          <a:ext cx="8054730" cy="116514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: cải thiện tốc độ, nghiên cứu ứng dụng các thuật toán mới, cải tiến giao diện người dùng.</a:t>
          </a:r>
        </a:p>
      </dsp:txBody>
      <dsp:txXfrm>
        <a:off x="3255659" y="3978892"/>
        <a:ext cx="7940976" cy="1051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4F59DD-3FA9-4281-8C30-9E4B89BB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51" y="180902"/>
            <a:ext cx="850966" cy="850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D1BA94-B684-4F46-8B1E-EA2F6F8B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27" y="1757966"/>
            <a:ext cx="5868473" cy="51000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3E62C-78D6-44B7-ACAE-35E135101EB5}"/>
              </a:ext>
            </a:extLst>
          </p:cNvPr>
          <p:cNvSpPr txBox="1"/>
          <p:nvPr/>
        </p:nvSpPr>
        <p:spPr>
          <a:xfrm>
            <a:off x="3741792" y="283220"/>
            <a:ext cx="533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 </a:t>
            </a:r>
          </a:p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HIỆU TẠI THÀNH PHỐ HỒ CHÍ MINH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00AEBA-8B51-4D24-AC77-1A586607506D}"/>
              </a:ext>
            </a:extLst>
          </p:cNvPr>
          <p:cNvSpPr txBox="1">
            <a:spLocks noChangeArrowheads="1"/>
          </p:cNvSpPr>
          <p:nvPr/>
        </p:nvSpPr>
        <p:spPr>
          <a:xfrm>
            <a:off x="2772265" y="1324076"/>
            <a:ext cx="622577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F145C-8062-41F8-A7D7-9EA3576C5F72}"/>
              </a:ext>
            </a:extLst>
          </p:cNvPr>
          <p:cNvSpPr txBox="1"/>
          <p:nvPr/>
        </p:nvSpPr>
        <p:spPr>
          <a:xfrm>
            <a:off x="16681" y="4570650"/>
            <a:ext cx="6452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Trần Thanh Sang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ThS. Phạm Thị Miên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Lớp: Công nghệ thông tin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Khóa: K57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55B47-5E35-497C-9B0C-D267C3E87EB6}"/>
              </a:ext>
            </a:extLst>
          </p:cNvPr>
          <p:cNvSpPr txBox="1"/>
          <p:nvPr/>
        </p:nvSpPr>
        <p:spPr>
          <a:xfrm>
            <a:off x="90151" y="2392011"/>
            <a:ext cx="6452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TƯ VẤN MÔN HỌC TỰ CHỌN CHO SINH VIÊN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B22653-EEB3-47A4-9074-907D5466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9" y="2511298"/>
            <a:ext cx="5962650" cy="3648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0EB5E-C447-4FBB-96E0-5379D5E5EB64}"/>
              </a:ext>
            </a:extLst>
          </p:cNvPr>
          <p:cNvSpPr txBox="1"/>
          <p:nvPr/>
        </p:nvSpPr>
        <p:spPr>
          <a:xfrm>
            <a:off x="3256074" y="698627"/>
            <a:ext cx="611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31564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6">
            <a:extLst>
              <a:ext uri="{FF2B5EF4-FFF2-40B4-BE49-F238E27FC236}">
                <a16:creationId xmlns:a16="http://schemas.microsoft.com/office/drawing/2014/main" id="{7903C835-0488-4EAE-9D7C-72B39B2E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104" y="128789"/>
            <a:ext cx="5016322" cy="824247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ĐỀ TÀI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6AB7A70F-2B14-4717-A7FD-AF0BD6BF1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742482"/>
              </p:ext>
            </p:extLst>
          </p:nvPr>
        </p:nvGraphicFramePr>
        <p:xfrm>
          <a:off x="5934032" y="1210916"/>
          <a:ext cx="5940290" cy="497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CB9455CB-7934-4B9E-8D33-6C57821BF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79" y="1684819"/>
            <a:ext cx="5323268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63E11-8C2A-4F2A-80DB-FC2AFE3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910" y="223459"/>
            <a:ext cx="3258356" cy="75533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7DB0D-E1CE-4DFE-9D1A-9B1D355A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5" y="1283528"/>
            <a:ext cx="5743979" cy="3724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5BCDBF-F3BB-46A0-9B95-116E184E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88" y="2418814"/>
            <a:ext cx="551215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63E11-8C2A-4F2A-80DB-FC2AFE3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61" y="29131"/>
            <a:ext cx="4597758" cy="75533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ja-JP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PHÁ DỮ LIỆU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19395-1775-49AB-B3BD-E87E8272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81" y="4902702"/>
            <a:ext cx="3449368" cy="177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D2C29-F115-45A8-9153-38CEEFF8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61" y="4882144"/>
            <a:ext cx="3231106" cy="1698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4081E-A4F5-49D2-B43B-F88428B20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55" y="2739038"/>
            <a:ext cx="3231106" cy="1889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3461A-4A9B-4E12-935D-C70AA1A74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368" y="606965"/>
            <a:ext cx="3822471" cy="2054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85A5ED-CD6E-455A-BD6A-70A1C528D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927" y="2798673"/>
            <a:ext cx="3052366" cy="1770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732947-89A0-4642-A5D7-811C88D8C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124" y="767125"/>
            <a:ext cx="3052365" cy="1698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EF3566-7829-4439-BA77-BDC7C17A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7719" y="2739038"/>
            <a:ext cx="3052366" cy="18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63E11-8C2A-4F2A-80DB-FC2AFE3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14" y="240699"/>
            <a:ext cx="6372982" cy="75533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PHÁT HIỆN TRI THỨC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6F4D7-7F6F-4149-95FE-6779CBDB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6" y="1793207"/>
            <a:ext cx="5399651" cy="42357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4A7227-68F2-4677-AD3E-8AA385A7DE6C}"/>
              </a:ext>
            </a:extLst>
          </p:cNvPr>
          <p:cNvSpPr/>
          <p:nvPr/>
        </p:nvSpPr>
        <p:spPr>
          <a:xfrm>
            <a:off x="6190446" y="1522387"/>
            <a:ext cx="2828173" cy="755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thành và định nghĩa bài toán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2F6946-2A2F-4E64-A099-BC3C57704847}"/>
              </a:ext>
            </a:extLst>
          </p:cNvPr>
          <p:cNvSpPr/>
          <p:nvPr/>
        </p:nvSpPr>
        <p:spPr>
          <a:xfrm>
            <a:off x="6703254" y="2604250"/>
            <a:ext cx="2828173" cy="755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và tiền xử lý dữ liệu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593648-245C-4FAD-A2A0-D10DDD56B52E}"/>
              </a:ext>
            </a:extLst>
          </p:cNvPr>
          <p:cNvSpPr/>
          <p:nvPr/>
        </p:nvSpPr>
        <p:spPr>
          <a:xfrm>
            <a:off x="7339583" y="3682169"/>
            <a:ext cx="2828173" cy="755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phá dữ liệu và rút ra tri thức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E1E8B-19D7-47D2-9C8E-A8656DE789B6}"/>
              </a:ext>
            </a:extLst>
          </p:cNvPr>
          <p:cNvSpPr/>
          <p:nvPr/>
        </p:nvSpPr>
        <p:spPr>
          <a:xfrm>
            <a:off x="8117341" y="4772067"/>
            <a:ext cx="2828173" cy="755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kiểm định kết quả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C56778-F32E-472C-8E5A-81FA628BA962}"/>
              </a:ext>
            </a:extLst>
          </p:cNvPr>
          <p:cNvSpPr/>
          <p:nvPr/>
        </p:nvSpPr>
        <p:spPr>
          <a:xfrm>
            <a:off x="8649990" y="5861965"/>
            <a:ext cx="2828173" cy="772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tri thức phát hiện được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964ED3-8F76-474A-B099-1036BC0BD3BB}"/>
              </a:ext>
            </a:extLst>
          </p:cNvPr>
          <p:cNvCxnSpPr>
            <a:cxnSpLocks/>
          </p:cNvCxnSpPr>
          <p:nvPr/>
        </p:nvCxnSpPr>
        <p:spPr>
          <a:xfrm>
            <a:off x="7083380" y="2277723"/>
            <a:ext cx="256203" cy="31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A8295-5F75-480B-B68D-333EE6991534}"/>
              </a:ext>
            </a:extLst>
          </p:cNvPr>
          <p:cNvCxnSpPr>
            <a:cxnSpLocks/>
          </p:cNvCxnSpPr>
          <p:nvPr/>
        </p:nvCxnSpPr>
        <p:spPr>
          <a:xfrm>
            <a:off x="7791718" y="3359586"/>
            <a:ext cx="290581" cy="322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DC23D-87DC-4C3C-95B7-A7832F2D898B}"/>
              </a:ext>
            </a:extLst>
          </p:cNvPr>
          <p:cNvCxnSpPr>
            <a:cxnSpLocks/>
          </p:cNvCxnSpPr>
          <p:nvPr/>
        </p:nvCxnSpPr>
        <p:spPr>
          <a:xfrm>
            <a:off x="8497567" y="4437505"/>
            <a:ext cx="304846" cy="33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B95AF4-0F27-46B0-BC07-E5257E1CD159}"/>
              </a:ext>
            </a:extLst>
          </p:cNvPr>
          <p:cNvCxnSpPr>
            <a:cxnSpLocks/>
          </p:cNvCxnSpPr>
          <p:nvPr/>
        </p:nvCxnSpPr>
        <p:spPr>
          <a:xfrm>
            <a:off x="9298546" y="5527403"/>
            <a:ext cx="242550" cy="33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294DD6-9A85-49DA-9A68-66B20C3D2DB0}"/>
              </a:ext>
            </a:extLst>
          </p:cNvPr>
          <p:cNvCxnSpPr>
            <a:cxnSpLocks/>
          </p:cNvCxnSpPr>
          <p:nvPr/>
        </p:nvCxnSpPr>
        <p:spPr>
          <a:xfrm flipH="1" flipV="1">
            <a:off x="8268237" y="2277723"/>
            <a:ext cx="229330" cy="3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2408E7-C4BB-4A94-B216-51E4500D619E}"/>
              </a:ext>
            </a:extLst>
          </p:cNvPr>
          <p:cNvCxnSpPr>
            <a:cxnSpLocks/>
          </p:cNvCxnSpPr>
          <p:nvPr/>
        </p:nvCxnSpPr>
        <p:spPr>
          <a:xfrm flipH="1" flipV="1">
            <a:off x="10303100" y="5527404"/>
            <a:ext cx="244697" cy="334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C35252-1774-44AD-AFD1-D854C5C00685}"/>
              </a:ext>
            </a:extLst>
          </p:cNvPr>
          <p:cNvCxnSpPr>
            <a:cxnSpLocks/>
          </p:cNvCxnSpPr>
          <p:nvPr/>
        </p:nvCxnSpPr>
        <p:spPr>
          <a:xfrm flipH="1" flipV="1">
            <a:off x="9675341" y="4437505"/>
            <a:ext cx="241391" cy="33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1E9D21-93BD-4677-B4B8-3E86009C4A34}"/>
              </a:ext>
            </a:extLst>
          </p:cNvPr>
          <p:cNvCxnSpPr>
            <a:cxnSpLocks/>
          </p:cNvCxnSpPr>
          <p:nvPr/>
        </p:nvCxnSpPr>
        <p:spPr>
          <a:xfrm flipH="1" flipV="1">
            <a:off x="8925060" y="3359586"/>
            <a:ext cx="257577" cy="322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63E11-8C2A-4F2A-80DB-FC2AFE3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24" y="223459"/>
            <a:ext cx="7212169" cy="755336"/>
          </a:xfrm>
        </p:spPr>
        <p:txBody>
          <a:bodyPr>
            <a:no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MẠNG NEURAL NHÂN TẠO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33287-FE26-451D-AEE1-5495CB67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9" y="1871954"/>
            <a:ext cx="5852254" cy="3928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1EF9C-0596-4E91-B3BE-9C4EE524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1561877"/>
            <a:ext cx="3799268" cy="2046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09E68-D37A-467B-BE21-FBF51A96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654" y="4272812"/>
            <a:ext cx="2583523" cy="2047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28492D-93B2-4577-859B-D94FEF6EC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209" y="4115884"/>
            <a:ext cx="3268732" cy="2204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2F5AE-960E-4F4F-958A-2B244933CDE9}"/>
              </a:ext>
            </a:extLst>
          </p:cNvPr>
          <p:cNvSpPr txBox="1"/>
          <p:nvPr/>
        </p:nvSpPr>
        <p:spPr>
          <a:xfrm>
            <a:off x="6230571" y="6449875"/>
            <a:ext cx="192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Mạng truyền thẳng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6EADB7-A477-4644-A08F-5636AAB50422}"/>
              </a:ext>
            </a:extLst>
          </p:cNvPr>
          <p:cNvSpPr txBox="1"/>
          <p:nvPr/>
        </p:nvSpPr>
        <p:spPr>
          <a:xfrm>
            <a:off x="9659156" y="6449875"/>
            <a:ext cx="15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Mạng hồi quy</a:t>
            </a:r>
          </a:p>
        </p:txBody>
      </p:sp>
    </p:spTree>
    <p:extLst>
      <p:ext uri="{BB962C8B-B14F-4D97-AF65-F5344CB8AC3E}">
        <p14:creationId xmlns:p14="http://schemas.microsoft.com/office/powerpoint/2010/main" val="64197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63E11-8C2A-4F2A-80DB-FC2AFE3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333" y="223459"/>
            <a:ext cx="4018208" cy="75533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ÁP DỤNG MÔ HÌNH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B1707-DD0C-4C4F-AAFE-116C2AE6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1954369"/>
            <a:ext cx="4597757" cy="354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4EFFF-2A4B-408F-91C0-D83FF261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31" y="1789074"/>
            <a:ext cx="6186497" cy="38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63E11-8C2A-4F2A-80DB-FC2AFE3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034" y="223459"/>
            <a:ext cx="2202287" cy="75533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96401-DD8E-4EAD-A660-4C2719E6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45" y="967835"/>
            <a:ext cx="9105364" cy="56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9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63E11-8C2A-4F2A-80DB-FC2AFE3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333" y="223459"/>
            <a:ext cx="4018208" cy="75533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KẾT LUẬN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B6125-73FC-4270-84EA-DF4CEEE88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670909"/>
              </p:ext>
            </p:extLst>
          </p:nvPr>
        </p:nvGraphicFramePr>
        <p:xfrm>
          <a:off x="437374" y="978795"/>
          <a:ext cx="11449826" cy="543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30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F88C4BC3-D7CC-4809-9A20-83B96B306E67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226</TotalTime>
  <Words>263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Source Sans Pro Light</vt:lpstr>
      <vt:lpstr>Times New Roman</vt:lpstr>
      <vt:lpstr>Office Theme</vt:lpstr>
      <vt:lpstr>PowerPoint Presentation</vt:lpstr>
      <vt:lpstr>NỘI DUNG ĐỀ TÀI</vt:lpstr>
      <vt:lpstr>1. GIỚI THIỆU</vt:lpstr>
      <vt:lpstr>2. KHAI PHÁ DỮ LIỆU</vt:lpstr>
      <vt:lpstr>QUY TRÌNH PHÁT HIỆN TRI THỨC</vt:lpstr>
      <vt:lpstr>3. MẠNG NEURAL NHÂN TẠO</vt:lpstr>
      <vt:lpstr>4. ÁP DỤNG MÔ HÌNH</vt:lpstr>
      <vt:lpstr>5. DEMO</vt:lpstr>
      <vt:lpstr>6. KẾT LUẬN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</dc:creator>
  <cp:lastModifiedBy>Tran</cp:lastModifiedBy>
  <cp:revision>17</cp:revision>
  <dcterms:created xsi:type="dcterms:W3CDTF">2021-08-14T02:33:29Z</dcterms:created>
  <dcterms:modified xsi:type="dcterms:W3CDTF">2021-08-14T09:33:56Z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