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3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7BD4E-8511-4D6D-B333-AC9A98D46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1078" y="1669774"/>
            <a:ext cx="6128796" cy="4027783"/>
          </a:xfrm>
        </p:spPr>
        <p:txBody>
          <a:bodyPr>
            <a:normAutofit/>
          </a:bodyPr>
          <a:lstStyle/>
          <a:p>
            <a:r>
              <a:rPr lang="es-GT" dirty="0"/>
              <a:t>Presentación del proyecto busca minas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89D60-9187-4474-ACD0-D1CDF7DF2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301" y="4216855"/>
            <a:ext cx="5357600" cy="1160213"/>
          </a:xfrm>
        </p:spPr>
        <p:txBody>
          <a:bodyPr/>
          <a:lstStyle/>
          <a:p>
            <a:r>
              <a:rPr lang="es-GT" dirty="0"/>
              <a:t>Edward Daniel López esteban </a:t>
            </a:r>
          </a:p>
        </p:txBody>
      </p:sp>
    </p:spTree>
    <p:extLst>
      <p:ext uri="{BB962C8B-B14F-4D97-AF65-F5344CB8AC3E}">
        <p14:creationId xmlns:p14="http://schemas.microsoft.com/office/powerpoint/2010/main" val="285341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B83F6C1-41DC-4BE8-93B4-B900FD546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3" y="994291"/>
            <a:ext cx="10429461" cy="58637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4516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86708-E5D1-4EB3-863A-045E7695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GT" dirty="0"/>
              <a:t>En los cuales abarcamos los siguientes criterios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B0B3EA-5730-4284-8D4D-874C3A4D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3394" y="1420647"/>
            <a:ext cx="7791931" cy="87846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GT" sz="2800" dirty="0"/>
              <a:t>Este proyecto esta realizado con fines de aprendizaje </a:t>
            </a:r>
          </a:p>
        </p:txBody>
      </p:sp>
    </p:spTree>
    <p:extLst>
      <p:ext uri="{BB962C8B-B14F-4D97-AF65-F5344CB8AC3E}">
        <p14:creationId xmlns:p14="http://schemas.microsoft.com/office/powerpoint/2010/main" val="29394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79246-5984-4338-9AEC-0599D5CA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408" y="2610351"/>
            <a:ext cx="7958331" cy="1077229"/>
          </a:xfrm>
        </p:spPr>
        <p:txBody>
          <a:bodyPr/>
          <a:lstStyle/>
          <a:p>
            <a:pPr algn="ctr"/>
            <a:r>
              <a:rPr lang="es-GT" dirty="0"/>
              <a:t>Tenemos el </a:t>
            </a:r>
            <a:r>
              <a:rPr lang="es-GT" dirty="0" err="1"/>
              <a:t>menu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98589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745F781-E4EF-4CBD-B35C-36981E1B9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3003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751D9-7425-4338-B101-40C9FC4B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2890385"/>
            <a:ext cx="7958331" cy="1077229"/>
          </a:xfrm>
        </p:spPr>
        <p:txBody>
          <a:bodyPr/>
          <a:lstStyle/>
          <a:p>
            <a:pPr algn="l"/>
            <a:r>
              <a:rPr lang="es-GT" dirty="0"/>
              <a:t>Tenemos el inicio donde hay que esperar a que cargue </a:t>
            </a:r>
          </a:p>
        </p:txBody>
      </p:sp>
    </p:spTree>
    <p:extLst>
      <p:ext uri="{BB962C8B-B14F-4D97-AF65-F5344CB8AC3E}">
        <p14:creationId xmlns:p14="http://schemas.microsoft.com/office/powerpoint/2010/main" val="49530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ECDBF4B-5C05-4E7D-9403-08BAB9178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181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E439E-1BAA-417F-8F6F-1E2520AE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212787"/>
            <a:ext cx="7958331" cy="1077229"/>
          </a:xfrm>
        </p:spPr>
        <p:txBody>
          <a:bodyPr/>
          <a:lstStyle/>
          <a:p>
            <a:pPr algn="ctr"/>
            <a:r>
              <a:rPr lang="es-GT" dirty="0"/>
              <a:t>Tenemos el JFrame de avanzado</a:t>
            </a:r>
          </a:p>
        </p:txBody>
      </p:sp>
    </p:spTree>
    <p:extLst>
      <p:ext uri="{BB962C8B-B14F-4D97-AF65-F5344CB8AC3E}">
        <p14:creationId xmlns:p14="http://schemas.microsoft.com/office/powerpoint/2010/main" val="18918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F7BA8C5-0C6C-4662-B7B5-1CFBCF0F7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4760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46224-290F-43CB-93E9-05B10E17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999" y="3034422"/>
            <a:ext cx="7958331" cy="1077229"/>
          </a:xfrm>
        </p:spPr>
        <p:txBody>
          <a:bodyPr/>
          <a:lstStyle/>
          <a:p>
            <a:r>
              <a:rPr lang="es-GT" dirty="0"/>
              <a:t>Aquí tenemos la clase donde se realiza los procedimientos para las minas </a:t>
            </a:r>
          </a:p>
        </p:txBody>
      </p:sp>
    </p:spTree>
    <p:extLst>
      <p:ext uri="{BB962C8B-B14F-4D97-AF65-F5344CB8AC3E}">
        <p14:creationId xmlns:p14="http://schemas.microsoft.com/office/powerpoint/2010/main" val="4269345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{C4560266-2E21-4B6C-AE6C-417C5C33224C}tf16401375</Template>
  <TotalTime>7</TotalTime>
  <Words>54</Words>
  <Application>Microsoft Office PowerPoint</Application>
  <PresentationFormat>Panorámica</PresentationFormat>
  <Paragraphs>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Madison</vt:lpstr>
      <vt:lpstr>Presentación del proyecto busca minas </vt:lpstr>
      <vt:lpstr>En los cuales abarcamos los siguientes criterios </vt:lpstr>
      <vt:lpstr>Tenemos el menu</vt:lpstr>
      <vt:lpstr>Presentación de PowerPoint</vt:lpstr>
      <vt:lpstr>Tenemos el inicio donde hay que esperar a que cargue </vt:lpstr>
      <vt:lpstr>Presentación de PowerPoint</vt:lpstr>
      <vt:lpstr>Tenemos el JFrame de avanzado</vt:lpstr>
      <vt:lpstr>Presentación de PowerPoint</vt:lpstr>
      <vt:lpstr>Aquí tenemos la clase donde se realiza los procedimientos para las minas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del proyecto busca minas </dc:title>
  <dc:creator>Edward Esteban</dc:creator>
  <cp:lastModifiedBy>Edward Esteban</cp:lastModifiedBy>
  <cp:revision>1</cp:revision>
  <dcterms:created xsi:type="dcterms:W3CDTF">2021-08-07T22:13:10Z</dcterms:created>
  <dcterms:modified xsi:type="dcterms:W3CDTF">2021-08-07T22:20:54Z</dcterms:modified>
</cp:coreProperties>
</file>