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456" r:id="rId2"/>
    <p:sldId id="554" r:id="rId3"/>
  </p:sldIdLst>
  <p:sldSz cx="9906000" cy="6858000" type="A4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1BFE370-7EDD-4762-B8BB-9C32BF129317}">
          <p14:sldIdLst>
            <p14:sldId id="456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47"/>
    <a:srgbClr val="FFFF99"/>
    <a:srgbClr val="0000FF"/>
    <a:srgbClr val="FFCCCC"/>
    <a:srgbClr val="FF9933"/>
    <a:srgbClr val="FF481D"/>
    <a:srgbClr val="37AEF7"/>
    <a:srgbClr val="3399FF"/>
    <a:srgbClr val="FF8585"/>
    <a:srgbClr val="FBB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 autoAdjust="0"/>
    <p:restoredTop sz="84048" autoAdjust="0"/>
  </p:normalViewPr>
  <p:slideViewPr>
    <p:cSldViewPr>
      <p:cViewPr varScale="1">
        <p:scale>
          <a:sx n="94" d="100"/>
          <a:sy n="94" d="100"/>
        </p:scale>
        <p:origin x="205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5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24" y="1080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773A5-D83C-4B1A-913E-614B7B2E705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6337C1D2-95E2-49EE-BC2D-A18E8D9D83C1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標題一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A899B2-ACFD-4D9D-90B2-7BF9B3384359}" type="parTrans" cxnId="{367E4772-C3A7-4D76-A304-37FEB389C83E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B54631-D23A-4A39-BC4C-2D6E924893FD}" type="sibTrans" cxnId="{367E4772-C3A7-4D76-A304-37FEB389C83E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13C6B6-C392-4AF0-8E27-BE757384682F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標題二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F6E3C-4BE5-4CE7-A2E6-2DF59C51F2C1}" type="parTrans" cxnId="{E3E8C5D7-D609-4D0D-BCA5-C3FE7F106C61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FBC70F-831F-4416-A2A6-7443DE01C952}" type="sibTrans" cxnId="{E3E8C5D7-D609-4D0D-BCA5-C3FE7F106C61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347145-6AC2-459D-803F-38371FD6969F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標題三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7953D9-D459-4489-BCE1-187C1F164CF9}" type="parTrans" cxnId="{CE4B0605-513E-44C5-9F32-94692499D869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52E737-D9D5-4E5A-AC2B-E9B7C100A2DD}" type="sibTrans" cxnId="{CE4B0605-513E-44C5-9F32-94692499D869}">
      <dgm:prSet/>
      <dgm:spPr/>
      <dgm:t>
        <a:bodyPr/>
        <a:lstStyle/>
        <a:p>
          <a:endParaRPr lang="zh-TW" altLang="en-US" sz="2600" b="1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028538-2192-4765-ADC2-9E778ADABFC6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標題四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3EE19E-8F58-47D0-8562-1688293C2420}" type="parTrans" cxnId="{B14C015F-C506-4CF2-A798-8CB313289F6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EE24F5B-8C69-46D4-A712-6C2A78A4622C}" type="sibTrans" cxnId="{B14C015F-C506-4CF2-A798-8CB313289F6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D46A8FA7-3689-4F9E-A02A-CBC02D3AA5FA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標題五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F3B0CB-5FD7-4AC5-91DD-F3F4E8CDD5D6}" type="parTrans" cxnId="{23BFC9D1-61BB-4AFD-AD55-2370CB8C35D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5F54062-DF9A-4F07-8B43-D4B55F028AB1}" type="sibTrans" cxnId="{23BFC9D1-61BB-4AFD-AD55-2370CB8C35D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E61D9E1-5BB5-4300-BBB5-1926A7412B13}">
      <dgm:prSet phldrT="[文字]" custT="1"/>
      <dgm:spPr/>
      <dgm:t>
        <a:bodyPr/>
        <a:lstStyle/>
        <a:p>
          <a:r>
            <a:rPr lang="zh-TW" altLang="en-US" sz="2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標題六</a:t>
          </a:r>
          <a:endParaRPr lang="zh-TW" altLang="en-US" sz="26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2251AD-F078-4A86-9434-6CD4082116A5}" type="parTrans" cxnId="{FCC37A15-AC89-4889-9BF1-D88B4E08231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DA92812-2380-44F7-BD7F-0A5152AD7559}" type="sibTrans" cxnId="{FCC37A15-AC89-4889-9BF1-D88B4E08231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367C0D4-A24D-46BD-868C-B5ABC281CACB}" type="pres">
      <dgm:prSet presAssocID="{0D3773A5-D83C-4B1A-913E-614B7B2E705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0854A264-F4A2-44DC-B18D-122FDE474B66}" type="pres">
      <dgm:prSet presAssocID="{0D3773A5-D83C-4B1A-913E-614B7B2E7057}" presName="Name1" presStyleCnt="0"/>
      <dgm:spPr/>
    </dgm:pt>
    <dgm:pt modelId="{17AC89D0-F298-43FF-A0B4-AB0A523C07DE}" type="pres">
      <dgm:prSet presAssocID="{0D3773A5-D83C-4B1A-913E-614B7B2E7057}" presName="cycle" presStyleCnt="0"/>
      <dgm:spPr/>
    </dgm:pt>
    <dgm:pt modelId="{6399EB34-BAA7-4E5E-873E-970DEBA1E0E5}" type="pres">
      <dgm:prSet presAssocID="{0D3773A5-D83C-4B1A-913E-614B7B2E7057}" presName="srcNode" presStyleLbl="node1" presStyleIdx="0" presStyleCnt="6"/>
      <dgm:spPr/>
    </dgm:pt>
    <dgm:pt modelId="{6456D70E-6CEE-4A69-9D0D-C35A70ACE000}" type="pres">
      <dgm:prSet presAssocID="{0D3773A5-D83C-4B1A-913E-614B7B2E705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CE5AA4E1-44B1-46E6-A674-6D5F1C8322B5}" type="pres">
      <dgm:prSet presAssocID="{0D3773A5-D83C-4B1A-913E-614B7B2E7057}" presName="extraNode" presStyleLbl="node1" presStyleIdx="0" presStyleCnt="6"/>
      <dgm:spPr/>
    </dgm:pt>
    <dgm:pt modelId="{1FEFDE4C-6E6D-479B-A8B7-0FDC1E0305A3}" type="pres">
      <dgm:prSet presAssocID="{0D3773A5-D83C-4B1A-913E-614B7B2E7057}" presName="dstNode" presStyleLbl="node1" presStyleIdx="0" presStyleCnt="6"/>
      <dgm:spPr/>
    </dgm:pt>
    <dgm:pt modelId="{24EDD01F-9800-4D78-8B62-BE3AB3991163}" type="pres">
      <dgm:prSet presAssocID="{6337C1D2-95E2-49EE-BC2D-A18E8D9D83C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305D39-5939-4EB0-9831-21AEF048A24A}" type="pres">
      <dgm:prSet presAssocID="{6337C1D2-95E2-49EE-BC2D-A18E8D9D83C1}" presName="accent_1" presStyleCnt="0"/>
      <dgm:spPr/>
    </dgm:pt>
    <dgm:pt modelId="{0E2817DA-1D85-4B22-BF3C-763C25DDF7E9}" type="pres">
      <dgm:prSet presAssocID="{6337C1D2-95E2-49EE-BC2D-A18E8D9D83C1}" presName="accentRepeatNode" presStyleLbl="solidFgAcc1" presStyleIdx="0" presStyleCnt="6"/>
      <dgm:spPr/>
    </dgm:pt>
    <dgm:pt modelId="{19437C5B-2C25-42BF-90D2-9D61AD307F76}" type="pres">
      <dgm:prSet presAssocID="{3F13C6B6-C392-4AF0-8E27-BE757384682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5BA27B-2714-4A90-8B53-CB4FE972B3B4}" type="pres">
      <dgm:prSet presAssocID="{3F13C6B6-C392-4AF0-8E27-BE757384682F}" presName="accent_2" presStyleCnt="0"/>
      <dgm:spPr/>
    </dgm:pt>
    <dgm:pt modelId="{5EC091F4-F16D-42B1-A196-D4ED02B42736}" type="pres">
      <dgm:prSet presAssocID="{3F13C6B6-C392-4AF0-8E27-BE757384682F}" presName="accentRepeatNode" presStyleLbl="solidFgAcc1" presStyleIdx="1" presStyleCnt="6"/>
      <dgm:spPr/>
    </dgm:pt>
    <dgm:pt modelId="{D264990C-6C21-41C2-A7E6-5FCC4B3D8BAC}" type="pres">
      <dgm:prSet presAssocID="{5F347145-6AC2-459D-803F-38371FD6969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135240-51A0-489F-8CB7-A4DF7B5FE06C}" type="pres">
      <dgm:prSet presAssocID="{5F347145-6AC2-459D-803F-38371FD6969F}" presName="accent_3" presStyleCnt="0"/>
      <dgm:spPr/>
    </dgm:pt>
    <dgm:pt modelId="{F6A145B1-0C13-49F1-8227-25552FED4030}" type="pres">
      <dgm:prSet presAssocID="{5F347145-6AC2-459D-803F-38371FD6969F}" presName="accentRepeatNode" presStyleLbl="solidFgAcc1" presStyleIdx="2" presStyleCnt="6"/>
      <dgm:spPr/>
    </dgm:pt>
    <dgm:pt modelId="{60945ADD-A365-4CFB-8F26-E2C225D265E5}" type="pres">
      <dgm:prSet presAssocID="{52028538-2192-4765-ADC2-9E778ADABFC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17AD31-7197-40E7-B2B6-6950D7A88B96}" type="pres">
      <dgm:prSet presAssocID="{52028538-2192-4765-ADC2-9E778ADABFC6}" presName="accent_4" presStyleCnt="0"/>
      <dgm:spPr/>
    </dgm:pt>
    <dgm:pt modelId="{CE46E9E0-F542-47ED-84A7-43E1EB0789EF}" type="pres">
      <dgm:prSet presAssocID="{52028538-2192-4765-ADC2-9E778ADABFC6}" presName="accentRepeatNode" presStyleLbl="solidFgAcc1" presStyleIdx="3" presStyleCnt="6"/>
      <dgm:spPr/>
    </dgm:pt>
    <dgm:pt modelId="{CAE15C85-6437-4918-B542-EBD3E0FD5AB0}" type="pres">
      <dgm:prSet presAssocID="{D46A8FA7-3689-4F9E-A02A-CBC02D3AA5F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A0E0A4-11F3-4EE7-84A4-1ED43F635437}" type="pres">
      <dgm:prSet presAssocID="{D46A8FA7-3689-4F9E-A02A-CBC02D3AA5FA}" presName="accent_5" presStyleCnt="0"/>
      <dgm:spPr/>
    </dgm:pt>
    <dgm:pt modelId="{339D5D88-6C42-4BB9-9E4E-A4603DA06244}" type="pres">
      <dgm:prSet presAssocID="{D46A8FA7-3689-4F9E-A02A-CBC02D3AA5FA}" presName="accentRepeatNode" presStyleLbl="solidFgAcc1" presStyleIdx="4" presStyleCnt="6"/>
      <dgm:spPr/>
    </dgm:pt>
    <dgm:pt modelId="{11F612A3-25D3-4D1A-905A-E909C502C168}" type="pres">
      <dgm:prSet presAssocID="{6E61D9E1-5BB5-4300-BBB5-1926A7412B1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B9D1F6-8C03-4770-BA00-4FE3B5834DBC}" type="pres">
      <dgm:prSet presAssocID="{6E61D9E1-5BB5-4300-BBB5-1926A7412B13}" presName="accent_6" presStyleCnt="0"/>
      <dgm:spPr/>
    </dgm:pt>
    <dgm:pt modelId="{B9065355-46A1-410F-9D43-FA4B8B8D7736}" type="pres">
      <dgm:prSet presAssocID="{6E61D9E1-5BB5-4300-BBB5-1926A7412B13}" presName="accentRepeatNode" presStyleLbl="solidFgAcc1" presStyleIdx="5" presStyleCnt="6"/>
      <dgm:spPr/>
    </dgm:pt>
  </dgm:ptLst>
  <dgm:cxnLst>
    <dgm:cxn modelId="{367E4772-C3A7-4D76-A304-37FEB389C83E}" srcId="{0D3773A5-D83C-4B1A-913E-614B7B2E7057}" destId="{6337C1D2-95E2-49EE-BC2D-A18E8D9D83C1}" srcOrd="0" destOrd="0" parTransId="{84A899B2-ACFD-4D9D-90B2-7BF9B3384359}" sibTransId="{74B54631-D23A-4A39-BC4C-2D6E924893FD}"/>
    <dgm:cxn modelId="{FCC37A15-AC89-4889-9BF1-D88B4E08231F}" srcId="{0D3773A5-D83C-4B1A-913E-614B7B2E7057}" destId="{6E61D9E1-5BB5-4300-BBB5-1926A7412B13}" srcOrd="5" destOrd="0" parTransId="{6C2251AD-F078-4A86-9434-6CD4082116A5}" sibTransId="{CDA92812-2380-44F7-BD7F-0A5152AD7559}"/>
    <dgm:cxn modelId="{E3E8C5D7-D609-4D0D-BCA5-C3FE7F106C61}" srcId="{0D3773A5-D83C-4B1A-913E-614B7B2E7057}" destId="{3F13C6B6-C392-4AF0-8E27-BE757384682F}" srcOrd="1" destOrd="0" parTransId="{003F6E3C-4BE5-4CE7-A2E6-2DF59C51F2C1}" sibTransId="{46FBC70F-831F-4416-A2A6-7443DE01C952}"/>
    <dgm:cxn modelId="{1E1B471A-A179-485E-93F2-848EFB341048}" type="presOf" srcId="{D46A8FA7-3689-4F9E-A02A-CBC02D3AA5FA}" destId="{CAE15C85-6437-4918-B542-EBD3E0FD5AB0}" srcOrd="0" destOrd="0" presId="urn:microsoft.com/office/officeart/2008/layout/VerticalCurvedList"/>
    <dgm:cxn modelId="{39594F8D-7947-4817-8030-22EA9A911F9C}" type="presOf" srcId="{5F347145-6AC2-459D-803F-38371FD6969F}" destId="{D264990C-6C21-41C2-A7E6-5FCC4B3D8BAC}" srcOrd="0" destOrd="0" presId="urn:microsoft.com/office/officeart/2008/layout/VerticalCurvedList"/>
    <dgm:cxn modelId="{6839B119-5C10-4870-9002-4E76DA1CADDD}" type="presOf" srcId="{6E61D9E1-5BB5-4300-BBB5-1926A7412B13}" destId="{11F612A3-25D3-4D1A-905A-E909C502C168}" srcOrd="0" destOrd="0" presId="urn:microsoft.com/office/officeart/2008/layout/VerticalCurvedList"/>
    <dgm:cxn modelId="{B14C015F-C506-4CF2-A798-8CB313289F6F}" srcId="{0D3773A5-D83C-4B1A-913E-614B7B2E7057}" destId="{52028538-2192-4765-ADC2-9E778ADABFC6}" srcOrd="3" destOrd="0" parTransId="{A13EE19E-8F58-47D0-8562-1688293C2420}" sibTransId="{9EE24F5B-8C69-46D4-A712-6C2A78A4622C}"/>
    <dgm:cxn modelId="{F7F35195-A7A9-45B5-82FC-3A5AC85D53A0}" type="presOf" srcId="{0D3773A5-D83C-4B1A-913E-614B7B2E7057}" destId="{2367C0D4-A24D-46BD-868C-B5ABC281CACB}" srcOrd="0" destOrd="0" presId="urn:microsoft.com/office/officeart/2008/layout/VerticalCurvedList"/>
    <dgm:cxn modelId="{CE4B0605-513E-44C5-9F32-94692499D869}" srcId="{0D3773A5-D83C-4B1A-913E-614B7B2E7057}" destId="{5F347145-6AC2-459D-803F-38371FD6969F}" srcOrd="2" destOrd="0" parTransId="{607953D9-D459-4489-BCE1-187C1F164CF9}" sibTransId="{2C52E737-D9D5-4E5A-AC2B-E9B7C100A2DD}"/>
    <dgm:cxn modelId="{9F261A52-1097-47C5-B13B-3E7AED03F661}" type="presOf" srcId="{74B54631-D23A-4A39-BC4C-2D6E924893FD}" destId="{6456D70E-6CEE-4A69-9D0D-C35A70ACE000}" srcOrd="0" destOrd="0" presId="urn:microsoft.com/office/officeart/2008/layout/VerticalCurvedList"/>
    <dgm:cxn modelId="{23BFC9D1-61BB-4AFD-AD55-2370CB8C35DB}" srcId="{0D3773A5-D83C-4B1A-913E-614B7B2E7057}" destId="{D46A8FA7-3689-4F9E-A02A-CBC02D3AA5FA}" srcOrd="4" destOrd="0" parTransId="{CCF3B0CB-5FD7-4AC5-91DD-F3F4E8CDD5D6}" sibTransId="{55F54062-DF9A-4F07-8B43-D4B55F028AB1}"/>
    <dgm:cxn modelId="{275B9CD0-AFC4-4A8B-953B-A1942AAD86ED}" type="presOf" srcId="{52028538-2192-4765-ADC2-9E778ADABFC6}" destId="{60945ADD-A365-4CFB-8F26-E2C225D265E5}" srcOrd="0" destOrd="0" presId="urn:microsoft.com/office/officeart/2008/layout/VerticalCurvedList"/>
    <dgm:cxn modelId="{ED0BF25D-F1E3-4CB8-91F6-72773E6E6347}" type="presOf" srcId="{3F13C6B6-C392-4AF0-8E27-BE757384682F}" destId="{19437C5B-2C25-42BF-90D2-9D61AD307F76}" srcOrd="0" destOrd="0" presId="urn:microsoft.com/office/officeart/2008/layout/VerticalCurvedList"/>
    <dgm:cxn modelId="{105A7501-8941-4437-91ED-58BDF9C8C2C0}" type="presOf" srcId="{6337C1D2-95E2-49EE-BC2D-A18E8D9D83C1}" destId="{24EDD01F-9800-4D78-8B62-BE3AB3991163}" srcOrd="0" destOrd="0" presId="urn:microsoft.com/office/officeart/2008/layout/VerticalCurvedList"/>
    <dgm:cxn modelId="{FD65AE04-846F-43EB-84BE-9BF901860416}" type="presParOf" srcId="{2367C0D4-A24D-46BD-868C-B5ABC281CACB}" destId="{0854A264-F4A2-44DC-B18D-122FDE474B66}" srcOrd="0" destOrd="0" presId="urn:microsoft.com/office/officeart/2008/layout/VerticalCurvedList"/>
    <dgm:cxn modelId="{C2C92740-CE95-4C15-9451-280F760D3484}" type="presParOf" srcId="{0854A264-F4A2-44DC-B18D-122FDE474B66}" destId="{17AC89D0-F298-43FF-A0B4-AB0A523C07DE}" srcOrd="0" destOrd="0" presId="urn:microsoft.com/office/officeart/2008/layout/VerticalCurvedList"/>
    <dgm:cxn modelId="{5FF57BA1-DF01-4AE1-841B-3F462F0B2AB3}" type="presParOf" srcId="{17AC89D0-F298-43FF-A0B4-AB0A523C07DE}" destId="{6399EB34-BAA7-4E5E-873E-970DEBA1E0E5}" srcOrd="0" destOrd="0" presId="urn:microsoft.com/office/officeart/2008/layout/VerticalCurvedList"/>
    <dgm:cxn modelId="{635C2921-CB53-4C81-8419-7FF005B9530B}" type="presParOf" srcId="{17AC89D0-F298-43FF-A0B4-AB0A523C07DE}" destId="{6456D70E-6CEE-4A69-9D0D-C35A70ACE000}" srcOrd="1" destOrd="0" presId="urn:microsoft.com/office/officeart/2008/layout/VerticalCurvedList"/>
    <dgm:cxn modelId="{B7CC232D-700B-49A0-9429-12D1F6B8FDEF}" type="presParOf" srcId="{17AC89D0-F298-43FF-A0B4-AB0A523C07DE}" destId="{CE5AA4E1-44B1-46E6-A674-6D5F1C8322B5}" srcOrd="2" destOrd="0" presId="urn:microsoft.com/office/officeart/2008/layout/VerticalCurvedList"/>
    <dgm:cxn modelId="{7C6B1694-699D-468D-847E-0524A6CB953E}" type="presParOf" srcId="{17AC89D0-F298-43FF-A0B4-AB0A523C07DE}" destId="{1FEFDE4C-6E6D-479B-A8B7-0FDC1E0305A3}" srcOrd="3" destOrd="0" presId="urn:microsoft.com/office/officeart/2008/layout/VerticalCurvedList"/>
    <dgm:cxn modelId="{5525DDD8-C31C-4E6C-A409-C61B16CC219D}" type="presParOf" srcId="{0854A264-F4A2-44DC-B18D-122FDE474B66}" destId="{24EDD01F-9800-4D78-8B62-BE3AB3991163}" srcOrd="1" destOrd="0" presId="urn:microsoft.com/office/officeart/2008/layout/VerticalCurvedList"/>
    <dgm:cxn modelId="{7EB905EA-D011-4C7B-B844-39EF4F08650D}" type="presParOf" srcId="{0854A264-F4A2-44DC-B18D-122FDE474B66}" destId="{65305D39-5939-4EB0-9831-21AEF048A24A}" srcOrd="2" destOrd="0" presId="urn:microsoft.com/office/officeart/2008/layout/VerticalCurvedList"/>
    <dgm:cxn modelId="{D585555F-D29C-47C3-8320-FA11E9CD8E69}" type="presParOf" srcId="{65305D39-5939-4EB0-9831-21AEF048A24A}" destId="{0E2817DA-1D85-4B22-BF3C-763C25DDF7E9}" srcOrd="0" destOrd="0" presId="urn:microsoft.com/office/officeart/2008/layout/VerticalCurvedList"/>
    <dgm:cxn modelId="{648BAF87-52B5-4545-B159-841F6CF0032E}" type="presParOf" srcId="{0854A264-F4A2-44DC-B18D-122FDE474B66}" destId="{19437C5B-2C25-42BF-90D2-9D61AD307F76}" srcOrd="3" destOrd="0" presId="urn:microsoft.com/office/officeart/2008/layout/VerticalCurvedList"/>
    <dgm:cxn modelId="{44D29C46-5AE2-4CD3-B6AD-6640CACC7185}" type="presParOf" srcId="{0854A264-F4A2-44DC-B18D-122FDE474B66}" destId="{2A5BA27B-2714-4A90-8B53-CB4FE972B3B4}" srcOrd="4" destOrd="0" presId="urn:microsoft.com/office/officeart/2008/layout/VerticalCurvedList"/>
    <dgm:cxn modelId="{8FB6B983-1DCE-44E4-9565-A2288835077D}" type="presParOf" srcId="{2A5BA27B-2714-4A90-8B53-CB4FE972B3B4}" destId="{5EC091F4-F16D-42B1-A196-D4ED02B42736}" srcOrd="0" destOrd="0" presId="urn:microsoft.com/office/officeart/2008/layout/VerticalCurvedList"/>
    <dgm:cxn modelId="{01F1BBF8-5E1C-477D-9E1D-22C82264B317}" type="presParOf" srcId="{0854A264-F4A2-44DC-B18D-122FDE474B66}" destId="{D264990C-6C21-41C2-A7E6-5FCC4B3D8BAC}" srcOrd="5" destOrd="0" presId="urn:microsoft.com/office/officeart/2008/layout/VerticalCurvedList"/>
    <dgm:cxn modelId="{CF4A5D67-F85F-4671-B9AA-9856EAE909E0}" type="presParOf" srcId="{0854A264-F4A2-44DC-B18D-122FDE474B66}" destId="{F9135240-51A0-489F-8CB7-A4DF7B5FE06C}" srcOrd="6" destOrd="0" presId="urn:microsoft.com/office/officeart/2008/layout/VerticalCurvedList"/>
    <dgm:cxn modelId="{FC97CEAD-AFD8-495C-B08B-101087CD9304}" type="presParOf" srcId="{F9135240-51A0-489F-8CB7-A4DF7B5FE06C}" destId="{F6A145B1-0C13-49F1-8227-25552FED4030}" srcOrd="0" destOrd="0" presId="urn:microsoft.com/office/officeart/2008/layout/VerticalCurvedList"/>
    <dgm:cxn modelId="{77BA228E-3B77-48AF-8299-A1801457E667}" type="presParOf" srcId="{0854A264-F4A2-44DC-B18D-122FDE474B66}" destId="{60945ADD-A365-4CFB-8F26-E2C225D265E5}" srcOrd="7" destOrd="0" presId="urn:microsoft.com/office/officeart/2008/layout/VerticalCurvedList"/>
    <dgm:cxn modelId="{0D59AB9E-BD31-4206-A66F-2FEF1E76F281}" type="presParOf" srcId="{0854A264-F4A2-44DC-B18D-122FDE474B66}" destId="{9917AD31-7197-40E7-B2B6-6950D7A88B96}" srcOrd="8" destOrd="0" presId="urn:microsoft.com/office/officeart/2008/layout/VerticalCurvedList"/>
    <dgm:cxn modelId="{9C46A8DC-C1F4-40DD-942F-EE2E880F664A}" type="presParOf" srcId="{9917AD31-7197-40E7-B2B6-6950D7A88B96}" destId="{CE46E9E0-F542-47ED-84A7-43E1EB0789EF}" srcOrd="0" destOrd="0" presId="urn:microsoft.com/office/officeart/2008/layout/VerticalCurvedList"/>
    <dgm:cxn modelId="{9ED9E060-A9D1-4C52-A51B-8CA15960A83F}" type="presParOf" srcId="{0854A264-F4A2-44DC-B18D-122FDE474B66}" destId="{CAE15C85-6437-4918-B542-EBD3E0FD5AB0}" srcOrd="9" destOrd="0" presId="urn:microsoft.com/office/officeart/2008/layout/VerticalCurvedList"/>
    <dgm:cxn modelId="{5A471399-823E-4929-9067-795B7266FB4C}" type="presParOf" srcId="{0854A264-F4A2-44DC-B18D-122FDE474B66}" destId="{54A0E0A4-11F3-4EE7-84A4-1ED43F635437}" srcOrd="10" destOrd="0" presId="urn:microsoft.com/office/officeart/2008/layout/VerticalCurvedList"/>
    <dgm:cxn modelId="{6B4F33E7-5066-4345-9AD7-688771321B30}" type="presParOf" srcId="{54A0E0A4-11F3-4EE7-84A4-1ED43F635437}" destId="{339D5D88-6C42-4BB9-9E4E-A4603DA06244}" srcOrd="0" destOrd="0" presId="urn:microsoft.com/office/officeart/2008/layout/VerticalCurvedList"/>
    <dgm:cxn modelId="{87A38D87-E41D-4EDD-BBF3-ED6DEB880F0C}" type="presParOf" srcId="{0854A264-F4A2-44DC-B18D-122FDE474B66}" destId="{11F612A3-25D3-4D1A-905A-E909C502C168}" srcOrd="11" destOrd="0" presId="urn:microsoft.com/office/officeart/2008/layout/VerticalCurvedList"/>
    <dgm:cxn modelId="{27EC4F8F-1D34-4876-B404-AD032CA2B63B}" type="presParOf" srcId="{0854A264-F4A2-44DC-B18D-122FDE474B66}" destId="{EFB9D1F6-8C03-4770-BA00-4FE3B5834DBC}" srcOrd="12" destOrd="0" presId="urn:microsoft.com/office/officeart/2008/layout/VerticalCurvedList"/>
    <dgm:cxn modelId="{9358D142-187C-465C-B01A-34D127D595E8}" type="presParOf" srcId="{EFB9D1F6-8C03-4770-BA00-4FE3B5834DBC}" destId="{B9065355-46A1-410F-9D43-FA4B8B8D77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D70E-6CEE-4A69-9D0D-C35A70ACE000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D01F-9800-4D78-8B62-BE3AB3991163}">
      <dsp:nvSpPr>
        <dsp:cNvPr id="0" name=""/>
        <dsp:cNvSpPr/>
      </dsp:nvSpPr>
      <dsp:spPr>
        <a:xfrm>
          <a:off x="354636" y="231844"/>
          <a:ext cx="6188828" cy="463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標題一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636" y="231844"/>
        <a:ext cx="6188828" cy="463512"/>
      </dsp:txXfrm>
    </dsp:sp>
    <dsp:sp modelId="{0E2817DA-1D85-4B22-BF3C-763C25DDF7E9}">
      <dsp:nvSpPr>
        <dsp:cNvPr id="0" name=""/>
        <dsp:cNvSpPr/>
      </dsp:nvSpPr>
      <dsp:spPr>
        <a:xfrm>
          <a:off x="64940" y="173905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37C5B-2C25-42BF-90D2-9D61AD307F76}">
      <dsp:nvSpPr>
        <dsp:cNvPr id="0" name=""/>
        <dsp:cNvSpPr/>
      </dsp:nvSpPr>
      <dsp:spPr>
        <a:xfrm>
          <a:off x="735907" y="927025"/>
          <a:ext cx="5807557" cy="463512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標題二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907" y="927025"/>
        <a:ext cx="5807557" cy="463512"/>
      </dsp:txXfrm>
    </dsp:sp>
    <dsp:sp modelId="{5EC091F4-F16D-42B1-A196-D4ED02B42736}">
      <dsp:nvSpPr>
        <dsp:cNvPr id="0" name=""/>
        <dsp:cNvSpPr/>
      </dsp:nvSpPr>
      <dsp:spPr>
        <a:xfrm>
          <a:off x="446211" y="869086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4990C-6C21-41C2-A7E6-5FCC4B3D8BAC}">
      <dsp:nvSpPr>
        <dsp:cNvPr id="0" name=""/>
        <dsp:cNvSpPr/>
      </dsp:nvSpPr>
      <dsp:spPr>
        <a:xfrm>
          <a:off x="910252" y="1622206"/>
          <a:ext cx="5633211" cy="463512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標題三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10252" y="1622206"/>
        <a:ext cx="5633211" cy="463512"/>
      </dsp:txXfrm>
    </dsp:sp>
    <dsp:sp modelId="{F6A145B1-0C13-49F1-8227-25552FED4030}">
      <dsp:nvSpPr>
        <dsp:cNvPr id="0" name=""/>
        <dsp:cNvSpPr/>
      </dsp:nvSpPr>
      <dsp:spPr>
        <a:xfrm>
          <a:off x="620557" y="1564267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45ADD-A365-4CFB-8F26-E2C225D265E5}">
      <dsp:nvSpPr>
        <dsp:cNvPr id="0" name=""/>
        <dsp:cNvSpPr/>
      </dsp:nvSpPr>
      <dsp:spPr>
        <a:xfrm>
          <a:off x="910252" y="2316947"/>
          <a:ext cx="5633211" cy="463512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標題四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10252" y="2316947"/>
        <a:ext cx="5633211" cy="463512"/>
      </dsp:txXfrm>
    </dsp:sp>
    <dsp:sp modelId="{CE46E9E0-F542-47ED-84A7-43E1EB0789EF}">
      <dsp:nvSpPr>
        <dsp:cNvPr id="0" name=""/>
        <dsp:cNvSpPr/>
      </dsp:nvSpPr>
      <dsp:spPr>
        <a:xfrm>
          <a:off x="620557" y="2259008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5C85-6437-4918-B542-EBD3E0FD5AB0}">
      <dsp:nvSpPr>
        <dsp:cNvPr id="0" name=""/>
        <dsp:cNvSpPr/>
      </dsp:nvSpPr>
      <dsp:spPr>
        <a:xfrm>
          <a:off x="735907" y="3012128"/>
          <a:ext cx="5807557" cy="463512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標題五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907" y="3012128"/>
        <a:ext cx="5807557" cy="463512"/>
      </dsp:txXfrm>
    </dsp:sp>
    <dsp:sp modelId="{339D5D88-6C42-4BB9-9E4E-A4603DA06244}">
      <dsp:nvSpPr>
        <dsp:cNvPr id="0" name=""/>
        <dsp:cNvSpPr/>
      </dsp:nvSpPr>
      <dsp:spPr>
        <a:xfrm>
          <a:off x="446211" y="2954189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612A3-25D3-4D1A-905A-E909C502C168}">
      <dsp:nvSpPr>
        <dsp:cNvPr id="0" name=""/>
        <dsp:cNvSpPr/>
      </dsp:nvSpPr>
      <dsp:spPr>
        <a:xfrm>
          <a:off x="354636" y="3707309"/>
          <a:ext cx="6188828" cy="46351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1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標題六</a:t>
          </a:r>
          <a:endParaRPr lang="zh-TW" altLang="en-US" sz="26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636" y="3707309"/>
        <a:ext cx="6188828" cy="463512"/>
      </dsp:txXfrm>
    </dsp:sp>
    <dsp:sp modelId="{B9065355-46A1-410F-9D43-FA4B8B8D7736}">
      <dsp:nvSpPr>
        <dsp:cNvPr id="0" name=""/>
        <dsp:cNvSpPr/>
      </dsp:nvSpPr>
      <dsp:spPr>
        <a:xfrm>
          <a:off x="64940" y="3649370"/>
          <a:ext cx="579390" cy="57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1" tIns="45557" rIns="91111" bIns="4555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1" tIns="45557" rIns="91111" bIns="4555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39775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687664"/>
            <a:ext cx="4984750" cy="444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1" tIns="45557" rIns="91111" bIns="45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066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1" tIns="45557" rIns="91111" bIns="4555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066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1" tIns="45557" rIns="91111" bIns="4555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EEF05421-7B97-4C3B-93C5-D6CA5F1A29B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4172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5DE66-8837-41CE-8677-138D532B65DC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F05421-7B97-4C3B-93C5-D6CA5F1A29B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45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3"/>
            <a:ext cx="9906000" cy="684155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9304" y="5500688"/>
            <a:ext cx="1368425" cy="4492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5" name="Picture 6" descr="D:\0工作相關\1專案\2014\0501-警政雲\alwaysahead.jpg"/>
          <p:cNvPicPr>
            <a:picLocks noChangeAspect="1" noChangeArrowheads="1"/>
          </p:cNvPicPr>
          <p:nvPr userDrawn="1"/>
        </p:nvPicPr>
        <p:blipFill>
          <a:blip r:embed="rId4" cstate="print"/>
          <a:srcRect l="5643"/>
          <a:stretch>
            <a:fillRect/>
          </a:stretch>
        </p:blipFill>
        <p:spPr bwMode="auto">
          <a:xfrm>
            <a:off x="0" y="6165850"/>
            <a:ext cx="977741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40338" y="3789363"/>
            <a:ext cx="4464050" cy="1752600"/>
          </a:xfrm>
        </p:spPr>
        <p:txBody>
          <a:bodyPr/>
          <a:lstStyle>
            <a:lvl1pPr marL="0" indent="0" algn="ctr">
              <a:buFontTx/>
              <a:buNone/>
              <a:defRPr sz="2800" smtClean="0">
                <a:effectLst/>
              </a:defRPr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 dirty="0"/>
          </a:p>
        </p:txBody>
      </p:sp>
      <p:pic>
        <p:nvPicPr>
          <p:cNvPr id="8" name="Picture 7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1112" y="5500228"/>
            <a:ext cx="1440160" cy="44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文字方塊 15"/>
          <p:cNvSpPr txBox="1"/>
          <p:nvPr userDrawn="1"/>
        </p:nvSpPr>
        <p:spPr>
          <a:xfrm>
            <a:off x="5097016" y="2852936"/>
            <a:ext cx="4320480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334791" y="31251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106</a:t>
            </a:r>
            <a:r>
              <a:rPr lang="zh-TW" altLang="en-US" sz="2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年度</a:t>
            </a:r>
            <a:r>
              <a:rPr lang="zh-TW" altLang="en-US" sz="2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警政雲端運算建置案</a:t>
            </a:r>
            <a:endParaRPr lang="zh-TW" altLang="en-US" sz="2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476" y="71438"/>
            <a:ext cx="8089900" cy="9810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8634D-C776-4328-B13C-C7439795288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041F-7C97-4C05-AF59-11572699E99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55A94-C446-424C-B49D-9939E7657AE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D:\0工作相關\1專案\2014\0501-警政雲\子頁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26988"/>
            <a:ext cx="9906000" cy="274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71438"/>
            <a:ext cx="8089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196975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53188"/>
            <a:ext cx="99060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D0D408D9-3F11-4165-979C-5EB446FF30E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 flipV="1">
            <a:off x="0" y="933450"/>
            <a:ext cx="7400925" cy="36513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rgbClr val="DFDFF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lIns="92075" tIns="46038" rIns="92075" bIns="46038" anchor="ctr"/>
          <a:lstStyle/>
          <a:p>
            <a:endParaRPr lang="zh-TW" altLang="en-US"/>
          </a:p>
        </p:txBody>
      </p:sp>
      <p:pic>
        <p:nvPicPr>
          <p:cNvPr id="1033" name="Picture 4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53450" y="6381750"/>
            <a:ext cx="1008063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564" r:id="rId2"/>
    <p:sldLayoutId id="2147484566" r:id="rId3"/>
    <p:sldLayoutId id="2147484567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kumimoji="1" sz="2800" b="1">
          <a:solidFill>
            <a:srgbClr val="000066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kumimoji="1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kumimoji="1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kumimoji="1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kumimoji="1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2"/>
        </a:buBlip>
        <a:defRPr kumimoji="1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595938" y="3717032"/>
            <a:ext cx="40719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 smtClean="0">
                <a:solidFill>
                  <a:schemeClr val="accent2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rgbClr val="000066"/>
                </a:solidFill>
                <a:latin typeface="+mn-lt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bg2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 b="1">
                <a:solidFill>
                  <a:schemeClr val="bg2"/>
                </a:solidFill>
                <a:latin typeface="+mn-lt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b="1">
                <a:solidFill>
                  <a:schemeClr val="bg2"/>
                </a:solidFill>
                <a:latin typeface="+mn-lt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  <a:tabLst>
                <a:tab pos="93663" algn="l"/>
              </a:tabLst>
            </a:pPr>
            <a:endParaRPr lang="en-US" altLang="zh-TW" sz="2000" kern="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>
              <a:lnSpc>
                <a:spcPct val="90000"/>
              </a:lnSpc>
              <a:tabLst>
                <a:tab pos="93663" algn="l"/>
              </a:tabLst>
            </a:pPr>
            <a:r>
              <a:rPr lang="zh-TW" altLang="en-US" sz="2000" kern="0" dirty="0" smtClean="0">
                <a:solidFill>
                  <a:srgbClr val="0000FF"/>
                </a:solidFill>
                <a:latin typeface="微軟正黑體" pitchFamily="34" charset="-120"/>
              </a:rPr>
              <a:t>○○○○會議</a:t>
            </a:r>
            <a:endParaRPr lang="en-US" altLang="zh-TW" sz="2000" kern="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 algn="l">
              <a:lnSpc>
                <a:spcPct val="90000"/>
              </a:lnSpc>
              <a:tabLst>
                <a:tab pos="93663" algn="l"/>
              </a:tabLst>
            </a:pPr>
            <a:endParaRPr lang="en-US" altLang="zh-TW" sz="2000" kern="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 algn="l">
              <a:lnSpc>
                <a:spcPct val="90000"/>
              </a:lnSpc>
              <a:tabLst>
                <a:tab pos="93663" algn="l"/>
              </a:tabLst>
            </a:pPr>
            <a:endParaRPr lang="en-US" altLang="zh-TW" sz="2000" kern="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>
              <a:lnSpc>
                <a:spcPct val="90000"/>
              </a:lnSpc>
              <a:tabLst>
                <a:tab pos="93663" algn="l"/>
              </a:tabLst>
            </a:pPr>
            <a:r>
              <a:rPr lang="zh-TW" altLang="en-US" sz="2000" kern="0" dirty="0" smtClean="0">
                <a:solidFill>
                  <a:srgbClr val="0000FF"/>
                </a:solidFill>
                <a:latin typeface="微軟正黑體" pitchFamily="34" charset="-120"/>
              </a:rPr>
              <a:t>中華民國</a:t>
            </a:r>
            <a:r>
              <a:rPr lang="en-US" altLang="zh-TW" sz="2000" kern="0" dirty="0" smtClean="0">
                <a:solidFill>
                  <a:srgbClr val="0000FF"/>
                </a:solidFill>
                <a:latin typeface="微軟正黑體" pitchFamily="34" charset="-120"/>
              </a:rPr>
              <a:t>106</a:t>
            </a:r>
            <a:r>
              <a:rPr lang="zh-TW" altLang="en-US" sz="2000" kern="0" dirty="0" smtClean="0">
                <a:solidFill>
                  <a:srgbClr val="0000FF"/>
                </a:solidFill>
                <a:latin typeface="微軟正黑體" pitchFamily="34" charset="-120"/>
              </a:rPr>
              <a:t>年</a:t>
            </a:r>
            <a:r>
              <a:rPr lang="en-US" altLang="zh-TW" sz="2000" kern="0" dirty="0" smtClean="0">
                <a:solidFill>
                  <a:srgbClr val="0000FF"/>
                </a:solidFill>
                <a:latin typeface="微軟正黑體" pitchFamily="34" charset="-120"/>
              </a:rPr>
              <a:t>XX</a:t>
            </a:r>
            <a:r>
              <a:rPr lang="zh-TW" altLang="en-US" sz="2000" kern="0" dirty="0" smtClean="0">
                <a:solidFill>
                  <a:srgbClr val="0000FF"/>
                </a:solidFill>
                <a:latin typeface="微軟正黑體" pitchFamily="34" charset="-120"/>
              </a:rPr>
              <a:t>月</a:t>
            </a:r>
            <a:r>
              <a:rPr lang="en-US" altLang="zh-TW" sz="2000" kern="0" dirty="0" smtClean="0">
                <a:solidFill>
                  <a:srgbClr val="0000FF"/>
                </a:solidFill>
                <a:latin typeface="微軟正黑體" pitchFamily="34" charset="-120"/>
              </a:rPr>
              <a:t>XX</a:t>
            </a:r>
            <a:r>
              <a:rPr lang="zh-TW" altLang="en-US" sz="2000" kern="0" dirty="0" smtClean="0">
                <a:solidFill>
                  <a:srgbClr val="0000FF"/>
                </a:solidFill>
                <a:latin typeface="微軟正黑體" pitchFamily="34" charset="-120"/>
              </a:rPr>
              <a:t>日</a:t>
            </a:r>
          </a:p>
          <a:p>
            <a:pPr>
              <a:lnSpc>
                <a:spcPct val="90000"/>
              </a:lnSpc>
              <a:tabLst>
                <a:tab pos="93663" algn="l"/>
              </a:tabLst>
            </a:pPr>
            <a:r>
              <a:rPr lang="en-US" altLang="zh-TW" sz="2200" kern="0" dirty="0" smtClean="0"/>
              <a:t> </a:t>
            </a:r>
            <a:endParaRPr lang="zh-TW" altLang="en-US" sz="22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簡報內容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F041F-7C97-4C05-AF59-11572699E99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1600949" y="1556792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2001655" y="2204864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gray">
          <a:xfrm>
            <a:off x="2177013" y="2924944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2148945" y="3655203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肆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gray">
          <a:xfrm>
            <a:off x="1988384" y="4350131"/>
            <a:ext cx="5437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伍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gray">
          <a:xfrm>
            <a:off x="1602373" y="5080505"/>
            <a:ext cx="5437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陸</a:t>
            </a: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786034176"/>
              </p:ext>
            </p:extLst>
          </p:nvPr>
        </p:nvGraphicFramePr>
        <p:xfrm>
          <a:off x="1517352" y="1340768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686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母片二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母片二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二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二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二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27712</TotalTime>
  <Words>33</Words>
  <Application>Microsoft Office PowerPoint</Application>
  <PresentationFormat>A4 紙張 (210x297 公釐)</PresentationFormat>
  <Paragraphs>22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JhengHei UI</vt:lpstr>
      <vt:lpstr>微軟正黑體</vt:lpstr>
      <vt:lpstr>新細明體</vt:lpstr>
      <vt:lpstr>標楷體</vt:lpstr>
      <vt:lpstr>Arial</vt:lpstr>
      <vt:lpstr>Times New Roman</vt:lpstr>
      <vt:lpstr>母片二</vt:lpstr>
      <vt:lpstr>PowerPoint 簡報</vt:lpstr>
      <vt:lpstr>簡報內容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內政部警政署 105年度「警政雲端運算建置案」 簡報</dc:title>
  <dc:creator>HuiYa</dc:creator>
  <cp:lastModifiedBy>chengyen wang</cp:lastModifiedBy>
  <cp:revision>1801</cp:revision>
  <cp:lastPrinted>2015-04-30T03:03:44Z</cp:lastPrinted>
  <dcterms:created xsi:type="dcterms:W3CDTF">2007-05-22T05:43:05Z</dcterms:created>
  <dcterms:modified xsi:type="dcterms:W3CDTF">2017-03-29T07:50:13Z</dcterms:modified>
</cp:coreProperties>
</file>