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5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0BD1-0C44-43D0-BA5E-59F215455C0B}" type="datetimeFigureOut">
              <a:rPr lang="ko-KR" altLang="en-US" smtClean="0"/>
              <a:t>Sunday-2017-07-02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34" y="665240"/>
            <a:ext cx="8900932" cy="55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6639"/>
              </p:ext>
            </p:extLst>
          </p:nvPr>
        </p:nvGraphicFramePr>
        <p:xfrm>
          <a:off x="3910708" y="329942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91270"/>
              </p:ext>
            </p:extLst>
          </p:nvPr>
        </p:nvGraphicFramePr>
        <p:xfrm>
          <a:off x="3910121" y="1881474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0176" y="943275"/>
            <a:ext cx="772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175" y="2340275"/>
            <a:ext cx="772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8" name="꺾인 연결선 27"/>
          <p:cNvCxnSpPr/>
          <p:nvPr/>
        </p:nvCxnSpPr>
        <p:spPr>
          <a:xfrm>
            <a:off x="1390950" y="1127941"/>
            <a:ext cx="1290328" cy="568867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1390950" y="2066140"/>
            <a:ext cx="1290329" cy="45880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48641" y="169680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아두이노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8643" y="1696808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모터드라이버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2903"/>
              </p:ext>
            </p:extLst>
          </p:nvPr>
        </p:nvGraphicFramePr>
        <p:xfrm>
          <a:off x="6391945" y="3500582"/>
          <a:ext cx="1969912" cy="2568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08308" y="4329856"/>
            <a:ext cx="277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E4-P34 </a:t>
            </a:r>
            <a:r>
              <a:rPr lang="ko-KR" altLang="en-US" dirty="0" smtClean="0"/>
              <a:t>적외선 추적센서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6" idx="3"/>
            <a:endCxn id="11" idx="0"/>
          </p:cNvCxnSpPr>
          <p:nvPr/>
        </p:nvCxnSpPr>
        <p:spPr>
          <a:xfrm>
            <a:off x="1263145" y="1127941"/>
            <a:ext cx="1290328" cy="5688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1" idx="2"/>
          </p:cNvCxnSpPr>
          <p:nvPr/>
        </p:nvCxnSpPr>
        <p:spPr>
          <a:xfrm flipV="1">
            <a:off x="1263144" y="2066140"/>
            <a:ext cx="1290329" cy="4588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3"/>
          </p:cNvCxnSpPr>
          <p:nvPr/>
        </p:nvCxnSpPr>
        <p:spPr>
          <a:xfrm>
            <a:off x="3338303" y="1881474"/>
            <a:ext cx="555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1"/>
          </p:cNvCxnSpPr>
          <p:nvPr/>
        </p:nvCxnSpPr>
        <p:spPr>
          <a:xfrm flipH="1">
            <a:off x="5885705" y="1881474"/>
            <a:ext cx="962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12" idx="0"/>
          </p:cNvCxnSpPr>
          <p:nvPr/>
        </p:nvCxnSpPr>
        <p:spPr>
          <a:xfrm flipH="1">
            <a:off x="7376901" y="2066140"/>
            <a:ext cx="25738" cy="1434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3"/>
            <a:endCxn id="12" idx="1"/>
          </p:cNvCxnSpPr>
          <p:nvPr/>
        </p:nvCxnSpPr>
        <p:spPr>
          <a:xfrm>
            <a:off x="4678618" y="4514522"/>
            <a:ext cx="1713327" cy="270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56637" y="409441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외부배터리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35" idx="2"/>
            <a:endCxn id="8" idx="3"/>
          </p:cNvCxnSpPr>
          <p:nvPr/>
        </p:nvCxnSpPr>
        <p:spPr>
          <a:xfrm rot="5400000">
            <a:off x="7890677" y="844734"/>
            <a:ext cx="1102701" cy="97077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8308" y="4782399"/>
            <a:ext cx="277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E4-P34 </a:t>
            </a:r>
            <a:r>
              <a:rPr lang="ko-KR" altLang="en-US" dirty="0" smtClean="0"/>
              <a:t>적외선 추적센서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8308" y="5234942"/>
            <a:ext cx="277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E4-P34 </a:t>
            </a:r>
            <a:r>
              <a:rPr lang="ko-KR" altLang="en-US" dirty="0" smtClean="0"/>
              <a:t>적외선 추적센서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08308" y="5687485"/>
            <a:ext cx="277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E4-P34 </a:t>
            </a:r>
            <a:r>
              <a:rPr lang="ko-KR" altLang="en-US" dirty="0" smtClean="0"/>
              <a:t>적외선 추적센서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8308" y="6140027"/>
            <a:ext cx="277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E4-P34 </a:t>
            </a:r>
            <a:r>
              <a:rPr lang="ko-KR" altLang="en-US" dirty="0" smtClean="0"/>
              <a:t>적외선 추적센서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26" idx="3"/>
            <a:endCxn id="12" idx="1"/>
          </p:cNvCxnSpPr>
          <p:nvPr/>
        </p:nvCxnSpPr>
        <p:spPr>
          <a:xfrm flipV="1">
            <a:off x="4678618" y="4784694"/>
            <a:ext cx="1713327" cy="18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2" idx="1"/>
          </p:cNvCxnSpPr>
          <p:nvPr/>
        </p:nvCxnSpPr>
        <p:spPr>
          <a:xfrm flipV="1">
            <a:off x="4678618" y="4784694"/>
            <a:ext cx="1713327" cy="63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0" idx="3"/>
            <a:endCxn id="12" idx="1"/>
          </p:cNvCxnSpPr>
          <p:nvPr/>
        </p:nvCxnSpPr>
        <p:spPr>
          <a:xfrm flipV="1">
            <a:off x="4678618" y="4784694"/>
            <a:ext cx="1713327" cy="1087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1" idx="3"/>
            <a:endCxn id="12" idx="1"/>
          </p:cNvCxnSpPr>
          <p:nvPr/>
        </p:nvCxnSpPr>
        <p:spPr>
          <a:xfrm flipV="1">
            <a:off x="4678618" y="4784694"/>
            <a:ext cx="1713327" cy="153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Edward im</dc:creator>
  <cp:lastModifiedBy>Edward im</cp:lastModifiedBy>
  <cp:revision>11</cp:revision>
  <dcterms:created xsi:type="dcterms:W3CDTF">2017-06-25T14:12:19Z</dcterms:created>
  <dcterms:modified xsi:type="dcterms:W3CDTF">2017-07-02T10:04:14Z</dcterms:modified>
</cp:coreProperties>
</file>