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Monday-2017-06-26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2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Monday-2017-06-26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10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Monday-2017-06-26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75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Monday-2017-06-26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69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Monday-2017-06-26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0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Monday-2017-06-26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6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Monday-2017-06-26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Monday-2017-06-26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4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Monday-2017-06-26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83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Monday-2017-06-26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5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Monday-2017-06-26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9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0BD1-0C44-43D0-BA5E-59F215455C0B}" type="datetimeFigureOut">
              <a:rPr lang="ko-KR" altLang="en-US" smtClean="0"/>
              <a:t>Monday-2017-06-26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56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3" y="842933"/>
            <a:ext cx="6411516" cy="49280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10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663146"/>
              </p:ext>
            </p:extLst>
          </p:nvPr>
        </p:nvGraphicFramePr>
        <p:xfrm>
          <a:off x="5113866" y="301066"/>
          <a:ext cx="1969912" cy="1540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956"/>
                <a:gridCol w="984956"/>
              </a:tblGrid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EnA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51362"/>
              </p:ext>
            </p:extLst>
          </p:nvPr>
        </p:nvGraphicFramePr>
        <p:xfrm>
          <a:off x="5113279" y="1852598"/>
          <a:ext cx="1969912" cy="1540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956"/>
                <a:gridCol w="984956"/>
              </a:tblGrid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3334" y="914399"/>
            <a:ext cx="772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3333" y="2311399"/>
            <a:ext cx="772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8" name="꺾인 연결선 27"/>
          <p:cNvCxnSpPr/>
          <p:nvPr/>
        </p:nvCxnSpPr>
        <p:spPr>
          <a:xfrm>
            <a:off x="2594108" y="1099065"/>
            <a:ext cx="1290328" cy="568867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2594108" y="2037264"/>
            <a:ext cx="1290329" cy="458801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51799" y="1667932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아두이노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1" y="1667932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모터드라이버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7917"/>
              </p:ext>
            </p:extLst>
          </p:nvPr>
        </p:nvGraphicFramePr>
        <p:xfrm>
          <a:off x="7595103" y="3471706"/>
          <a:ext cx="1969912" cy="1540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956"/>
                <a:gridCol w="984956"/>
              </a:tblGrid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SCL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SDA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10269" y="5677108"/>
            <a:ext cx="17395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MPU6050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6" idx="3"/>
            <a:endCxn id="11" idx="0"/>
          </p:cNvCxnSpPr>
          <p:nvPr/>
        </p:nvCxnSpPr>
        <p:spPr>
          <a:xfrm>
            <a:off x="2466303" y="1099065"/>
            <a:ext cx="1290328" cy="56886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3"/>
            <a:endCxn id="11" idx="2"/>
          </p:cNvCxnSpPr>
          <p:nvPr/>
        </p:nvCxnSpPr>
        <p:spPr>
          <a:xfrm flipV="1">
            <a:off x="2466302" y="2037264"/>
            <a:ext cx="1290329" cy="45880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1" idx="3"/>
          </p:cNvCxnSpPr>
          <p:nvPr/>
        </p:nvCxnSpPr>
        <p:spPr>
          <a:xfrm>
            <a:off x="4541461" y="1852598"/>
            <a:ext cx="555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1"/>
          </p:cNvCxnSpPr>
          <p:nvPr/>
        </p:nvCxnSpPr>
        <p:spPr>
          <a:xfrm flipH="1">
            <a:off x="7088863" y="1852598"/>
            <a:ext cx="962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2"/>
            <a:endCxn id="12" idx="0"/>
          </p:cNvCxnSpPr>
          <p:nvPr/>
        </p:nvCxnSpPr>
        <p:spPr>
          <a:xfrm flipH="1">
            <a:off x="8580059" y="2037264"/>
            <a:ext cx="25738" cy="14344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0"/>
            <a:endCxn id="12" idx="2"/>
          </p:cNvCxnSpPr>
          <p:nvPr/>
        </p:nvCxnSpPr>
        <p:spPr>
          <a:xfrm flipV="1">
            <a:off x="8580059" y="5012641"/>
            <a:ext cx="0" cy="664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59795" y="380565"/>
            <a:ext cx="1941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외부배터리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" name="꺾인 연결선 2"/>
          <p:cNvCxnSpPr>
            <a:stCxn id="35" idx="2"/>
            <a:endCxn id="8" idx="3"/>
          </p:cNvCxnSpPr>
          <p:nvPr/>
        </p:nvCxnSpPr>
        <p:spPr>
          <a:xfrm rot="5400000">
            <a:off x="9093835" y="815858"/>
            <a:ext cx="1102701" cy="97077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63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Edward im</dc:creator>
  <cp:lastModifiedBy>Edward im</cp:lastModifiedBy>
  <cp:revision>7</cp:revision>
  <dcterms:created xsi:type="dcterms:W3CDTF">2017-06-25T14:12:19Z</dcterms:created>
  <dcterms:modified xsi:type="dcterms:W3CDTF">2017-06-25T15:12:47Z</dcterms:modified>
</cp:coreProperties>
</file>