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3D3-B190-47F9-9CB3-C554A1465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9567-27AC-4BF8-AE8C-398843992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E6BB-11D3-447B-82B6-CB051217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0FE9-31BD-460D-B907-E10C64D5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F1F4-F864-424B-A359-B1DD5CB9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7774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718-0F15-454B-85C4-49BA76D2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78D59-213D-4B3C-8EAC-4D716DB43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D4A7-C760-4BF3-BFBF-FF62B9DD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1F3E-0AF0-4CCA-AE01-83677899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ABD3-AA77-4ACB-BC9F-B27786B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81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FD7FB-0F36-4D35-8448-DDB95A39D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3EE72-8D60-401F-A1B2-63EF4FB18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1C58-5B97-453B-8703-52C0B71D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677D-D032-4229-BAA0-2E46BC1D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758F-A8C7-496D-99BA-708351AC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9411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A384-86BF-428C-ABD6-DDD1AB14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7B1C-E3E9-4B80-BC7C-08B39DCF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0EA6-A23C-4F85-B223-F9FD5A74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C333-A6F0-475D-B260-07A69983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48D1-CCA1-4F9E-B245-5477A950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026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A6D-AD23-4356-8201-FACBC98A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16349-7D24-47EE-B5FD-803BBA95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3744C-221C-4033-84A8-DA4B9478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DD8C-B742-4457-A469-1A54BD1D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4716-4354-4AB6-B962-96BC784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53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C720-1DCC-4E39-85AB-950904E5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A56F-BF54-42E9-A0B9-EBC6D9BEE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0A06-257D-49FD-8BCF-196044276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C71FF-913D-4AB5-9E97-C04A30EE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8AB3-EEC7-4703-9C82-10ED7884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B21E8-D269-4105-8F2A-1C3C080E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6917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E6E9-54C8-4A76-B074-FD0D4994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F9BEF-BAD1-462F-8A37-AA08BA9D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9B83C-817D-4780-9101-10F5827D8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2E2B7-13E2-4FEB-A6D3-AC4870930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8A8BC-DD41-4068-BA64-984B42FC8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1131D-B6B8-48E7-BF9B-9E572759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46C42-B364-45C2-B7A4-FE07981D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0D0D8-C5EC-43CE-9D63-1C1F0918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455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2A5-06C0-4F8B-A072-F9220683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67FE3-86A8-49ED-8A2F-FED5466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FA7C3-F048-4275-B78D-04FEB456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8EFB8-9AE1-4957-A8CA-1A791143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01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92556-134B-4674-885F-D86178E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C0CFD-9F17-48C5-99C5-4964D1BD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86FB5-3C4E-44A5-BB4E-23CA5319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3666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00B9-EA27-4719-ACB0-3F8BCE49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A6D0-7874-4682-9542-D2AA48BF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35B3B-B759-4928-B0FF-0919BD97E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53276-33EC-4C2D-98E5-AD19EF4F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A431E-CF67-4344-A86D-F1D6DE10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85E10-CBF4-4CBB-A313-2D1F65D2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07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08E5-C034-4F5C-85FB-8D6DA2D4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BF284-3979-464A-BD8A-6B78C0BCE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324A-8322-4461-91C2-F154710D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C0712-F517-4CFF-8BAA-A3C92D69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3A8C9-05DB-47C6-8C13-13793CEC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B93E-8374-463A-BAC1-461557EA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2321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C6700-CA25-482B-B339-9B10147D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8EB53-0033-42CF-AF71-ED0171B5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77B1-0197-4C72-9913-59FD546BE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4ECC-BA03-4B6C-8032-3C18EE21BE37}" type="datetimeFigureOut">
              <a:rPr lang="en-HK" smtClean="0"/>
              <a:t>25/5/2022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8E81-EAB9-4394-B36E-BAFD10C95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38DC-4152-4115-9E61-99ED65E58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1831B-93C1-4614-ADDB-4286D8B244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146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03CCCE-BD1A-4E23-B945-3A61CD0E4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4" y="2160050"/>
            <a:ext cx="6761905" cy="21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B60D9-F8FC-4658-B723-4F70502FF7AD}"/>
              </a:ext>
            </a:extLst>
          </p:cNvPr>
          <p:cNvSpPr txBox="1"/>
          <p:nvPr/>
        </p:nvSpPr>
        <p:spPr>
          <a:xfrm>
            <a:off x="2111543" y="226193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4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310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2</cp:revision>
  <dcterms:created xsi:type="dcterms:W3CDTF">2022-05-25T03:01:16Z</dcterms:created>
  <dcterms:modified xsi:type="dcterms:W3CDTF">2022-05-25T03:03:40Z</dcterms:modified>
</cp:coreProperties>
</file>