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8" autoAdjust="0"/>
    <p:restoredTop sz="95052" autoAdjust="0"/>
  </p:normalViewPr>
  <p:slideViewPr>
    <p:cSldViewPr snapToGrid="0">
      <p:cViewPr varScale="1">
        <p:scale>
          <a:sx n="91" d="100"/>
          <a:sy n="91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112B7-5F4D-45E5-8712-8B12CE773D96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5952A-9C38-4FAE-A2FF-9924D82C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594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5B13-C3B4-419E-9132-F0AE05EC5CF2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A13-90F6-4209-821A-1ACA7AF1D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993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A13-90F6-4209-821A-1ACA7AF1D4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9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A13-90F6-4209-821A-1ACA7AF1D4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8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39B-637F-46F2-9F6C-5381230BF3B2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64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A441-BD9B-4D2A-92DD-FF407E76A3CD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2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B61A-D12E-4F6C-B271-ADC9FF3F48DA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5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840E-217F-4CFB-9FB4-60E62E1F238D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3704-8287-49A3-9372-E352C6566EFD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7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25C-C7AF-4287-ABC8-C73692B9ADA0}" type="datetime1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D50-1643-4E81-A345-B183230B3D21}" type="datetime1">
              <a:rPr lang="ru-RU" smtClean="0"/>
              <a:t>25.06.2018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7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F02E-7952-4234-91BD-6009A952226B}" type="datetime1">
              <a:rPr lang="ru-RU" smtClean="0"/>
              <a:t>25.06.2018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55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DC23-683F-4DFD-BBA7-F517B7CCC1C3}" type="datetime1">
              <a:rPr lang="ru-RU" smtClean="0"/>
              <a:t>25.06.2018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6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80F-4CDE-4DBB-84C6-27FD19FEF2EC}" type="datetime1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46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6289-6CE5-46BF-957D-412600AC31FB}" type="datetime1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3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1A2A-BBAF-4E8F-9448-C79A040186D0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8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1496" y="3030191"/>
            <a:ext cx="7315201" cy="214150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4450" y="1647788"/>
            <a:ext cx="826458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b="1" dirty="0"/>
              <a:t>высшего образования «Калининградский государственный </a:t>
            </a:r>
          </a:p>
          <a:p>
            <a:pPr algn="ctr"/>
            <a:r>
              <a:rPr lang="ru-RU" b="1" dirty="0"/>
              <a:t>технический университет»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8669" y="3223390"/>
            <a:ext cx="697615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A9F24"/>
                </a:solidFill>
              </a:rPr>
              <a:t>ВЫПУСКНАЯ КВАЛИФИКАЦИОННАЯ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8668" y="3741781"/>
            <a:ext cx="697615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«Автоматизированная </a:t>
            </a:r>
            <a:r>
              <a:rPr lang="ru-RU" b="1" dirty="0" smtClean="0"/>
              <a:t>система организации производственного </a:t>
            </a:r>
          </a:p>
          <a:p>
            <a:pPr algn="ctr"/>
            <a:r>
              <a:rPr lang="ru-RU" b="1" dirty="0" smtClean="0"/>
              <a:t>процесса в студии создания графического </a:t>
            </a:r>
            <a:r>
              <a:rPr lang="ru-RU" b="1" dirty="0" smtClean="0"/>
              <a:t>контента»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35840" y="4564234"/>
            <a:ext cx="697615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Разработал студент группы 14-ВТ Саркисян Э.В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29263" y="-2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10</a:t>
            </a:fld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3621" y="96582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«</a:t>
            </a:r>
            <a:r>
              <a:rPr lang="en-US" sz="2400" b="1" dirty="0" smtClean="0"/>
              <a:t>CGX Studio</a:t>
            </a:r>
            <a:r>
              <a:rPr lang="ru-RU" sz="2400" b="1" dirty="0" smtClean="0"/>
              <a:t>»</a:t>
            </a:r>
          </a:p>
          <a:p>
            <a:r>
              <a:rPr lang="en-US" b="1" dirty="0" smtClean="0">
                <a:solidFill>
                  <a:srgbClr val="CA9F24"/>
                </a:solidFill>
              </a:rPr>
              <a:t>UI </a:t>
            </a:r>
            <a:r>
              <a:rPr lang="en-US" b="1" dirty="0">
                <a:solidFill>
                  <a:srgbClr val="CA9F24"/>
                </a:solidFill>
              </a:rPr>
              <a:t>/ UX. </a:t>
            </a:r>
            <a:r>
              <a:rPr lang="ru-RU" b="1" dirty="0">
                <a:solidFill>
                  <a:srgbClr val="CA9F24"/>
                </a:solidFill>
              </a:rPr>
              <a:t>Виды представления структуры проекта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112836" y="1454602"/>
            <a:ext cx="5988594" cy="48484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68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11</a:t>
            </a:fld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3158" y="133829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«</a:t>
            </a:r>
            <a:r>
              <a:rPr lang="en-US" sz="2400" b="1" dirty="0" smtClean="0"/>
              <a:t>CGX Studio</a:t>
            </a:r>
            <a:r>
              <a:rPr lang="ru-RU" sz="2400" b="1" dirty="0" smtClean="0"/>
              <a:t>»</a:t>
            </a:r>
          </a:p>
          <a:p>
            <a:r>
              <a:rPr lang="en-US" b="1" dirty="0" smtClean="0">
                <a:solidFill>
                  <a:srgbClr val="CA9F24"/>
                </a:solidFill>
              </a:rPr>
              <a:t>UI </a:t>
            </a:r>
            <a:r>
              <a:rPr lang="en-US" b="1" dirty="0">
                <a:solidFill>
                  <a:srgbClr val="CA9F24"/>
                </a:solidFill>
              </a:rPr>
              <a:t>/ UX. </a:t>
            </a:r>
            <a:r>
              <a:rPr lang="ru-RU" b="1" dirty="0" smtClean="0">
                <a:solidFill>
                  <a:srgbClr val="CA9F24"/>
                </a:solidFill>
              </a:rPr>
              <a:t>Обозреватель содержимого директорий</a:t>
            </a:r>
            <a:endParaRPr lang="ru-RU" b="1" dirty="0">
              <a:solidFill>
                <a:srgbClr val="CA9F24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676" y="1401537"/>
            <a:ext cx="5428752" cy="4923192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12</a:t>
            </a:fld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3158" y="137836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«</a:t>
            </a:r>
            <a:r>
              <a:rPr lang="en-US" sz="2400" b="1" dirty="0" smtClean="0"/>
              <a:t>CGX Studio</a:t>
            </a:r>
            <a:r>
              <a:rPr lang="ru-RU" sz="2400" b="1" dirty="0" smtClean="0"/>
              <a:t>»</a:t>
            </a:r>
          </a:p>
          <a:p>
            <a:r>
              <a:rPr lang="en-US" b="1" dirty="0" smtClean="0">
                <a:solidFill>
                  <a:srgbClr val="CA9F24"/>
                </a:solidFill>
              </a:rPr>
              <a:t>UI </a:t>
            </a:r>
            <a:r>
              <a:rPr lang="en-US" b="1" dirty="0">
                <a:solidFill>
                  <a:srgbClr val="CA9F24"/>
                </a:solidFill>
              </a:rPr>
              <a:t>/ UX. </a:t>
            </a:r>
            <a:r>
              <a:rPr lang="ru-RU" b="1" dirty="0" smtClean="0">
                <a:solidFill>
                  <a:srgbClr val="CA9F24"/>
                </a:solidFill>
              </a:rPr>
              <a:t>Панель отправки файлов</a:t>
            </a:r>
            <a:endParaRPr lang="ru-RU" b="1" dirty="0">
              <a:solidFill>
                <a:srgbClr val="CA9F24"/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381877" y="1442508"/>
            <a:ext cx="5499364" cy="48857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2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36199" y="1987769"/>
            <a:ext cx="9175531" cy="290085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36199" y="3022697"/>
            <a:ext cx="9175531" cy="83099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>
                <a:alpha val="78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CA9F24"/>
                </a:solidFill>
              </a:rPr>
              <a:t>Спасибо за внимание</a:t>
            </a:r>
            <a:endParaRPr lang="ru-RU" sz="4800" b="1" dirty="0">
              <a:solidFill>
                <a:srgbClr val="CA9F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97" y="1917446"/>
            <a:ext cx="2590966" cy="2590966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80000"/>
              </a:scheme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656486" y="1205574"/>
            <a:ext cx="491146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A9F24"/>
                </a:solidFill>
              </a:rPr>
              <a:t>Объект исследования</a:t>
            </a:r>
          </a:p>
          <a:p>
            <a:r>
              <a:rPr lang="ru-RU" dirty="0" smtClean="0"/>
              <a:t>Студии создания графического контента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661707" y="2615272"/>
            <a:ext cx="488719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A9F24"/>
                </a:solidFill>
              </a:rPr>
              <a:t>Цель работы</a:t>
            </a:r>
          </a:p>
          <a:p>
            <a:r>
              <a:rPr lang="ru-RU" dirty="0" smtClean="0"/>
              <a:t>Решение </a:t>
            </a:r>
            <a:r>
              <a:rPr lang="ru-RU" dirty="0"/>
              <a:t>проблем, </a:t>
            </a:r>
            <a:r>
              <a:rPr lang="ru-RU" dirty="0" smtClean="0"/>
              <a:t>связанных </a:t>
            </a:r>
            <a:r>
              <a:rPr lang="ru-RU" dirty="0"/>
              <a:t>с организацией деятельности при выполнении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660191" y="3982042"/>
            <a:ext cx="488719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A9F24"/>
                </a:solidFill>
              </a:rPr>
              <a:t>Задачи ВКР</a:t>
            </a:r>
          </a:p>
          <a:p>
            <a:r>
              <a:rPr lang="ru-RU" dirty="0"/>
              <a:t>Разработка </a:t>
            </a:r>
            <a:r>
              <a:rPr lang="ru-RU" dirty="0" smtClean="0"/>
              <a:t>вспомогательного инструмента для сотрудников рассматриваемых предприятий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2</a:t>
            </a:fld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131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3</a:t>
            </a:fld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3158" y="112320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Определение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0128" y="2453050"/>
            <a:ext cx="6580933" cy="28623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A9F24"/>
                </a:solidFill>
              </a:rPr>
              <a:t>CG-Студии </a:t>
            </a:r>
            <a:r>
              <a:rPr lang="ru-RU" b="1" dirty="0"/>
              <a:t>– </a:t>
            </a:r>
            <a:r>
              <a:rPr lang="ru-RU" dirty="0"/>
              <a:t>это предприятия, специализирующиеся на комплексном решении сложных задач в области компьютерной графики для </a:t>
            </a:r>
            <a:r>
              <a:rPr lang="ru-RU" dirty="0" smtClean="0"/>
              <a:t>кино, рекламы и игр. Они предлагают разработку: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концепт-арта</a:t>
            </a:r>
            <a:r>
              <a:rPr lang="en-US" dirty="0" smtClean="0"/>
              <a:t> </a:t>
            </a:r>
            <a:r>
              <a:rPr lang="ru-RU" dirty="0" smtClean="0"/>
              <a:t>идеи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дизайна </a:t>
            </a:r>
            <a:r>
              <a:rPr lang="ru-RU" dirty="0"/>
              <a:t>и превизуализации проекта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визуальных эффектов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анимации </a:t>
            </a:r>
            <a:r>
              <a:rPr lang="ru-RU" dirty="0"/>
              <a:t>объектов и персонажей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2D и 3D </a:t>
            </a:r>
            <a:r>
              <a:rPr lang="ru-RU" dirty="0" smtClean="0"/>
              <a:t>композитинга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моушн-дизайна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80" y="3424771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64" y="2453051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16" y="2453050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58" y="3424770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9" y="3424772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33" y="4396489"/>
            <a:ext cx="971719" cy="971721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26" y="4415010"/>
            <a:ext cx="971719" cy="971720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8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1655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4</a:t>
            </a:fld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3628" y="41406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Диаграмма главного бизнес-процесса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39" y="976938"/>
            <a:ext cx="7955798" cy="5635356"/>
          </a:xfrm>
          <a:prstGeom prst="rect">
            <a:avLst/>
          </a:prstGeom>
          <a:effectLst/>
        </p:spPr>
      </p:pic>
      <p:cxnSp>
        <p:nvCxnSpPr>
          <p:cNvPr id="30" name="Прямая соединительная линия 29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5</a:t>
            </a:fld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628" y="62426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Диаграмма процесса реализации проекта</a:t>
            </a:r>
            <a:endParaRPr lang="ru-RU" b="1" dirty="0">
              <a:solidFill>
                <a:srgbClr val="CA9F24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77" y="965128"/>
            <a:ext cx="8039664" cy="56947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27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1655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6</a:t>
            </a:fld>
            <a:endParaRPr lang="ru-RU" sz="2400" b="1"/>
          </a:p>
        </p:txBody>
      </p:sp>
      <p:sp>
        <p:nvSpPr>
          <p:cNvPr id="6" name="TextBox 5"/>
          <p:cNvSpPr txBox="1"/>
          <p:nvPr/>
        </p:nvSpPr>
        <p:spPr>
          <a:xfrm>
            <a:off x="153621" y="61130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Организационная структура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81" y="902964"/>
            <a:ext cx="8239983" cy="57005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45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1655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7</a:t>
            </a:fld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013" y="75942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Выявленные проблемы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221160" y="1440657"/>
            <a:ext cx="4864329" cy="45243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A9F24"/>
                </a:solidFill>
              </a:rPr>
              <a:t>Организационные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трудоемкое </a:t>
            </a:r>
            <a:r>
              <a:rPr lang="ru-RU" dirty="0"/>
              <a:t>создание и изменение структуры проекта на серверах </a:t>
            </a:r>
            <a:r>
              <a:rPr lang="ru-RU" dirty="0" smtClean="0"/>
              <a:t>отделов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трудоемкое </a:t>
            </a:r>
            <a:r>
              <a:rPr lang="ru-RU" dirty="0"/>
              <a:t>распределение задач по художникам и контроль проделанной </a:t>
            </a:r>
            <a:r>
              <a:rPr lang="ru-RU" dirty="0" smtClean="0"/>
              <a:t>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трудоемкая </a:t>
            </a:r>
            <a:r>
              <a:rPr lang="ru-RU" dirty="0"/>
              <a:t>передача данных между сотрудниками </a:t>
            </a:r>
            <a:r>
              <a:rPr lang="ru-RU" dirty="0" smtClean="0"/>
              <a:t>студии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отсутствии </a:t>
            </a:r>
            <a:r>
              <a:rPr lang="ru-RU" dirty="0"/>
              <a:t>возможности быстрого доступа к готовым асетам и результатам </a:t>
            </a:r>
            <a:r>
              <a:rPr lang="ru-RU" dirty="0" smtClean="0"/>
              <a:t>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</a:t>
            </a:r>
            <a:r>
              <a:rPr lang="ru-RU" dirty="0"/>
              <a:t>моментальной связи между художниками и </a:t>
            </a:r>
            <a:r>
              <a:rPr lang="ru-RU" dirty="0" smtClean="0"/>
              <a:t>начальниками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707440" y="1454087"/>
            <a:ext cx="4864450" cy="480131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A9F24"/>
                </a:solidFill>
              </a:rPr>
              <a:t>Рабочие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длительное </a:t>
            </a:r>
            <a:r>
              <a:rPr lang="ru-RU" dirty="0"/>
              <a:t>создание файловой структуры локального </a:t>
            </a:r>
            <a:r>
              <a:rPr lang="ru-RU" dirty="0" smtClean="0"/>
              <a:t>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частые </a:t>
            </a:r>
            <a:r>
              <a:rPr lang="ru-RU" dirty="0"/>
              <a:t>сбои и вылет используемых </a:t>
            </a:r>
            <a:r>
              <a:rPr lang="ru-RU" dirty="0" smtClean="0"/>
              <a:t>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долгая </a:t>
            </a:r>
            <a:r>
              <a:rPr lang="ru-RU" dirty="0"/>
              <a:t>настройка приложения перед его </a:t>
            </a:r>
            <a:r>
              <a:rPr lang="ru-RU" dirty="0" smtClean="0"/>
              <a:t>запуском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</a:t>
            </a:r>
            <a:r>
              <a:rPr lang="ru-RU" dirty="0"/>
              <a:t>логической связи между настройками используемых приложений и текущим </a:t>
            </a:r>
            <a:r>
              <a:rPr lang="ru-RU" dirty="0" smtClean="0"/>
              <a:t>проектом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инструментария </a:t>
            </a:r>
            <a:r>
              <a:rPr lang="ru-RU" dirty="0"/>
              <a:t>управления личными ресурсами </a:t>
            </a:r>
            <a:r>
              <a:rPr lang="ru-RU" dirty="0" smtClean="0"/>
              <a:t>и локальным проектом</a:t>
            </a:r>
            <a:endParaRPr lang="ru-RU" dirty="0"/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1655" y="19122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8</a:t>
            </a:fld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013" y="117602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«</a:t>
            </a:r>
            <a:r>
              <a:rPr lang="en-US" sz="2400" b="1" dirty="0" smtClean="0"/>
              <a:t>CGX Studio</a:t>
            </a:r>
            <a:r>
              <a:rPr lang="ru-RU" sz="2400" b="1" dirty="0" smtClean="0"/>
              <a:t>»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Структура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2635" y="1879387"/>
            <a:ext cx="8726730" cy="3820281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910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9</a:t>
            </a:fld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3158" y="133822"/>
            <a:ext cx="1064724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«</a:t>
            </a:r>
            <a:r>
              <a:rPr lang="en-US" sz="2400" b="1" dirty="0" smtClean="0"/>
              <a:t>CGX Studio</a:t>
            </a:r>
            <a:r>
              <a:rPr lang="ru-RU" sz="2400" b="1" dirty="0" smtClean="0"/>
              <a:t>»</a:t>
            </a:r>
          </a:p>
          <a:p>
            <a:r>
              <a:rPr lang="en-US" b="1" dirty="0" smtClean="0">
                <a:solidFill>
                  <a:srgbClr val="CA9F24"/>
                </a:solidFill>
              </a:rPr>
              <a:t>UI</a:t>
            </a:r>
            <a:r>
              <a:rPr lang="ru-RU" b="1" dirty="0" smtClean="0">
                <a:solidFill>
                  <a:srgbClr val="CA9F24"/>
                </a:solidFill>
              </a:rPr>
              <a:t> </a:t>
            </a:r>
            <a:r>
              <a:rPr lang="en-US" b="1" dirty="0" smtClean="0">
                <a:solidFill>
                  <a:srgbClr val="CA9F24"/>
                </a:solidFill>
              </a:rPr>
              <a:t>/</a:t>
            </a:r>
            <a:r>
              <a:rPr lang="ru-RU" b="1" dirty="0" smtClean="0">
                <a:solidFill>
                  <a:srgbClr val="CA9F24"/>
                </a:solidFill>
              </a:rPr>
              <a:t> </a:t>
            </a:r>
            <a:r>
              <a:rPr lang="en-US" b="1" dirty="0" smtClean="0">
                <a:solidFill>
                  <a:srgbClr val="CA9F24"/>
                </a:solidFill>
              </a:rPr>
              <a:t>UX. </a:t>
            </a:r>
            <a:r>
              <a:rPr lang="ru-RU" b="1" dirty="0" smtClean="0">
                <a:solidFill>
                  <a:srgbClr val="CA9F24"/>
                </a:solidFill>
              </a:rPr>
              <a:t>Главное окно</a:t>
            </a:r>
            <a:r>
              <a:rPr lang="en-US" b="1" dirty="0" smtClean="0">
                <a:solidFill>
                  <a:srgbClr val="CA9F24"/>
                </a:solidFill>
              </a:rPr>
              <a:t> </a:t>
            </a:r>
            <a:endParaRPr lang="ru-RU" b="1" dirty="0">
              <a:solidFill>
                <a:srgbClr val="CA9F24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55" y="1379848"/>
            <a:ext cx="8555555" cy="497738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285</Words>
  <Application>Microsoft Office PowerPoint</Application>
  <PresentationFormat>Широкоэкранный</PresentationFormat>
  <Paragraphs>74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Эдуард</dc:creator>
  <cp:lastModifiedBy>Эдуард</cp:lastModifiedBy>
  <cp:revision>53</cp:revision>
  <cp:lastPrinted>2018-06-24T22:50:04Z</cp:lastPrinted>
  <dcterms:created xsi:type="dcterms:W3CDTF">2018-06-23T14:49:03Z</dcterms:created>
  <dcterms:modified xsi:type="dcterms:W3CDTF">2018-06-24T22:59:36Z</dcterms:modified>
</cp:coreProperties>
</file>