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4E65F-4EB8-4176-BB71-605C5FC849E9}" type="doc">
      <dgm:prSet loTypeId="urn:microsoft.com/office/officeart/2009/3/layout/PieProces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CO"/>
        </a:p>
      </dgm:t>
    </dgm:pt>
    <dgm:pt modelId="{DA44BC4A-3592-408C-8F6A-BE8089B23358}">
      <dgm:prSet phldrT="[Texto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CRÉDITO</a:t>
          </a:r>
        </a:p>
      </dgm:t>
    </dgm:pt>
    <dgm:pt modelId="{94A60EF4-939E-41C8-8FEA-C42459764AF3}" type="parTrans" cxnId="{BEA04374-DF0F-4352-8F02-6831AAB24A8D}">
      <dgm:prSet/>
      <dgm:spPr/>
      <dgm:t>
        <a:bodyPr/>
        <a:lstStyle/>
        <a:p>
          <a:endParaRPr lang="es-CO"/>
        </a:p>
      </dgm:t>
    </dgm:pt>
    <dgm:pt modelId="{DE39C876-6056-4206-9E49-1321D422EA37}" type="sibTrans" cxnId="{BEA04374-DF0F-4352-8F02-6831AAB24A8D}">
      <dgm:prSet/>
      <dgm:spPr/>
      <dgm:t>
        <a:bodyPr/>
        <a:lstStyle/>
        <a:p>
          <a:endParaRPr lang="es-CO"/>
        </a:p>
      </dgm:t>
    </dgm:pt>
    <dgm:pt modelId="{63BBD1BA-C1DD-412F-B42E-4836D5A387AE}">
      <dgm:prSet phldrT="[Texto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algn="ctr"/>
          <a:r>
            <a:rPr lang="es-CO" sz="2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CAPTACIÓN</a:t>
          </a:r>
        </a:p>
      </dgm:t>
    </dgm:pt>
    <dgm:pt modelId="{8F8D2DC3-B63B-4904-AB81-E06039B587D7}" type="parTrans" cxnId="{8BA4B5C6-0778-422E-A0D5-A168F7D793E9}">
      <dgm:prSet/>
      <dgm:spPr/>
      <dgm:t>
        <a:bodyPr/>
        <a:lstStyle/>
        <a:p>
          <a:endParaRPr lang="es-CO"/>
        </a:p>
      </dgm:t>
    </dgm:pt>
    <dgm:pt modelId="{F76B79BE-90AF-43D7-B0A0-5DCF40A41360}" type="sibTrans" cxnId="{8BA4B5C6-0778-422E-A0D5-A168F7D793E9}">
      <dgm:prSet/>
      <dgm:spPr/>
      <dgm:t>
        <a:bodyPr/>
        <a:lstStyle/>
        <a:p>
          <a:endParaRPr lang="es-CO"/>
        </a:p>
      </dgm:t>
    </dgm:pt>
    <dgm:pt modelId="{1AE9AAF7-4480-418D-8454-55F4D0951E04}">
      <dgm:prSet phldrT="[Texto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ORIGINACION</a:t>
          </a:r>
        </a:p>
      </dgm:t>
    </dgm:pt>
    <dgm:pt modelId="{A0F539DF-FD01-4001-925C-F658BC743175}" type="parTrans" cxnId="{147F9452-BEC7-47FD-A3D6-9337858F3D96}">
      <dgm:prSet/>
      <dgm:spPr/>
      <dgm:t>
        <a:bodyPr/>
        <a:lstStyle/>
        <a:p>
          <a:endParaRPr lang="es-CO"/>
        </a:p>
      </dgm:t>
    </dgm:pt>
    <dgm:pt modelId="{01D4C77B-018F-4FC1-88B9-2BBD09299B6A}" type="sibTrans" cxnId="{147F9452-BEC7-47FD-A3D6-9337858F3D96}">
      <dgm:prSet/>
      <dgm:spPr/>
      <dgm:t>
        <a:bodyPr/>
        <a:lstStyle/>
        <a:p>
          <a:endParaRPr lang="es-CO"/>
        </a:p>
      </dgm:t>
    </dgm:pt>
    <dgm:pt modelId="{F9A4E7F2-18CF-41A1-9F18-B62BC99FF16D}">
      <dgm:prSet phldrT="[Texto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EVALUACIÓN</a:t>
          </a:r>
        </a:p>
      </dgm:t>
    </dgm:pt>
    <dgm:pt modelId="{3EBDA9FA-3805-48D7-A01B-0DDE7309EBF5}" type="parTrans" cxnId="{F4EE0B03-37E9-44C9-814C-A44219BE6AA9}">
      <dgm:prSet/>
      <dgm:spPr/>
      <dgm:t>
        <a:bodyPr/>
        <a:lstStyle/>
        <a:p>
          <a:endParaRPr lang="es-CO"/>
        </a:p>
      </dgm:t>
    </dgm:pt>
    <dgm:pt modelId="{2D4093E9-6B10-4C11-A26C-AE028C49F8F8}" type="sibTrans" cxnId="{F4EE0B03-37E9-44C9-814C-A44219BE6AA9}">
      <dgm:prSet/>
      <dgm:spPr/>
      <dgm:t>
        <a:bodyPr/>
        <a:lstStyle/>
        <a:p>
          <a:endParaRPr lang="es-CO"/>
        </a:p>
      </dgm:t>
    </dgm:pt>
    <dgm:pt modelId="{4DE329D7-FF14-4912-8F4E-B6AB4122F08D}">
      <dgm:prSet phldrT="[Texto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RECUPERACIÓN</a:t>
          </a:r>
        </a:p>
      </dgm:t>
    </dgm:pt>
    <dgm:pt modelId="{FB6E9FF0-41EE-45D0-941D-1DDF0D10C275}" type="parTrans" cxnId="{B5A0D61C-E1FF-4BF0-9928-AE38C4CEFF16}">
      <dgm:prSet/>
      <dgm:spPr/>
      <dgm:t>
        <a:bodyPr/>
        <a:lstStyle/>
        <a:p>
          <a:endParaRPr lang="es-CO"/>
        </a:p>
      </dgm:t>
    </dgm:pt>
    <dgm:pt modelId="{73937CDB-7B4A-4698-BAC5-75D9248E4BA4}" type="sibTrans" cxnId="{B5A0D61C-E1FF-4BF0-9928-AE38C4CEFF16}">
      <dgm:prSet/>
      <dgm:spPr/>
      <dgm:t>
        <a:bodyPr/>
        <a:lstStyle/>
        <a:p>
          <a:endParaRPr lang="es-CO"/>
        </a:p>
      </dgm:t>
    </dgm:pt>
    <dgm:pt modelId="{640F9E2A-A500-42C1-B359-F01951F9C7B0}">
      <dgm:prSet phldrT="[Texto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APERTURA	</a:t>
          </a:r>
        </a:p>
      </dgm:t>
    </dgm:pt>
    <dgm:pt modelId="{6133ED87-FEDB-4274-91EC-C3E1209CF8D9}" type="parTrans" cxnId="{8AB437F3-5500-4503-8F85-17C58F1756ED}">
      <dgm:prSet/>
      <dgm:spPr/>
      <dgm:t>
        <a:bodyPr/>
        <a:lstStyle/>
        <a:p>
          <a:endParaRPr lang="es-CO"/>
        </a:p>
      </dgm:t>
    </dgm:pt>
    <dgm:pt modelId="{849D9908-C156-4F44-B3A3-49C0CA1A6BD0}" type="sibTrans" cxnId="{8AB437F3-5500-4503-8F85-17C58F1756ED}">
      <dgm:prSet/>
      <dgm:spPr/>
      <dgm:t>
        <a:bodyPr/>
        <a:lstStyle/>
        <a:p>
          <a:endParaRPr lang="es-CO"/>
        </a:p>
      </dgm:t>
    </dgm:pt>
    <dgm:pt modelId="{F906E723-F32B-41F5-8A41-6829BB0C5607}">
      <dgm:prSet phldrT="[Texto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ADMINISTRACIÓN</a:t>
          </a:r>
        </a:p>
      </dgm:t>
    </dgm:pt>
    <dgm:pt modelId="{B838E111-3FC7-4042-8E03-8260B3186729}" type="parTrans" cxnId="{52E32D86-B050-4277-B13A-8AFA1241BFB2}">
      <dgm:prSet/>
      <dgm:spPr/>
      <dgm:t>
        <a:bodyPr/>
        <a:lstStyle/>
        <a:p>
          <a:endParaRPr lang="es-CO"/>
        </a:p>
      </dgm:t>
    </dgm:pt>
    <dgm:pt modelId="{D5BAEE43-22F0-4220-AF0A-28C1C97EEC43}" type="sibTrans" cxnId="{52E32D86-B050-4277-B13A-8AFA1241BFB2}">
      <dgm:prSet/>
      <dgm:spPr/>
      <dgm:t>
        <a:bodyPr/>
        <a:lstStyle/>
        <a:p>
          <a:endParaRPr lang="es-CO"/>
        </a:p>
      </dgm:t>
    </dgm:pt>
    <dgm:pt modelId="{C08AD59F-A5D0-4E86-A9FC-2C19E7165956}">
      <dgm:prSet phldrT="[Texto]" custT="1"/>
      <dgm:spPr>
        <a:solidFill>
          <a:schemeClr val="accent4">
            <a:lumMod val="20000"/>
            <a:lumOff val="80000"/>
          </a:schemeClr>
        </a:solidFill>
      </dgm:spPr>
      <dgm:t>
        <a:bodyPr anchor="ctr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SERVICIOS</a:t>
          </a:r>
        </a:p>
      </dgm:t>
    </dgm:pt>
    <dgm:pt modelId="{A52D5F3C-E101-4759-85F1-B7CFF8583B6E}" type="parTrans" cxnId="{42D42BF7-3CE9-451D-BC91-D41298E0199A}">
      <dgm:prSet/>
      <dgm:spPr/>
      <dgm:t>
        <a:bodyPr/>
        <a:lstStyle/>
        <a:p>
          <a:endParaRPr lang="es-CO"/>
        </a:p>
      </dgm:t>
    </dgm:pt>
    <dgm:pt modelId="{3F34D545-CB95-4EB1-BEF7-9E9C7EBC67F3}" type="sibTrans" cxnId="{42D42BF7-3CE9-451D-BC91-D41298E0199A}">
      <dgm:prSet/>
      <dgm:spPr/>
      <dgm:t>
        <a:bodyPr/>
        <a:lstStyle/>
        <a:p>
          <a:endParaRPr lang="es-CO"/>
        </a:p>
      </dgm:t>
    </dgm:pt>
    <dgm:pt modelId="{5ABEE0DC-6C38-487C-9AB6-266AB09ACEA2}">
      <dgm:prSet phldrT="[Texto]" custScaleX="117984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CANCELACIÓN</a:t>
          </a:r>
        </a:p>
      </dgm:t>
    </dgm:pt>
    <dgm:pt modelId="{549CB7F7-F113-4513-880D-9E956670AA1C}" type="parTrans" cxnId="{0ADF5801-3D9D-497F-B90F-79649BC99F1B}">
      <dgm:prSet/>
      <dgm:spPr/>
      <dgm:t>
        <a:bodyPr/>
        <a:lstStyle/>
        <a:p>
          <a:endParaRPr lang="es-CO"/>
        </a:p>
      </dgm:t>
    </dgm:pt>
    <dgm:pt modelId="{C2FA31C2-F494-43FE-8B0C-FC07EEE9BDD1}" type="sibTrans" cxnId="{0ADF5801-3D9D-497F-B90F-79649BC99F1B}">
      <dgm:prSet/>
      <dgm:spPr/>
      <dgm:t>
        <a:bodyPr/>
        <a:lstStyle/>
        <a:p>
          <a:endParaRPr lang="es-CO"/>
        </a:p>
      </dgm:t>
    </dgm:pt>
    <dgm:pt modelId="{68961C6B-06B8-40EA-9743-EEC10A39226F}">
      <dgm:prSet phldrT="[Texto]" custT="1"/>
      <dgm:spPr>
        <a:solidFill>
          <a:schemeClr val="accent4">
            <a:lumMod val="20000"/>
            <a:lumOff val="80000"/>
          </a:schemeClr>
        </a:solidFill>
      </dgm:spPr>
      <dgm:t>
        <a:bodyPr anchor="ctr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VINCULACIÓN</a:t>
          </a:r>
        </a:p>
      </dgm:t>
    </dgm:pt>
    <dgm:pt modelId="{FC194189-16F5-472A-83B3-9EE6DE01B147}" type="parTrans" cxnId="{B736C91D-4AF5-49A9-BB0F-3467585FB675}">
      <dgm:prSet/>
      <dgm:spPr/>
      <dgm:t>
        <a:bodyPr/>
        <a:lstStyle/>
        <a:p>
          <a:endParaRPr lang="es-CO"/>
        </a:p>
      </dgm:t>
    </dgm:pt>
    <dgm:pt modelId="{C0008A85-CAB3-4B99-A0B6-D7D99218AFB3}" type="sibTrans" cxnId="{B736C91D-4AF5-49A9-BB0F-3467585FB675}">
      <dgm:prSet/>
      <dgm:spPr/>
      <dgm:t>
        <a:bodyPr/>
        <a:lstStyle/>
        <a:p>
          <a:endParaRPr lang="es-CO"/>
        </a:p>
      </dgm:t>
    </dgm:pt>
    <dgm:pt modelId="{AF2C6595-8DBD-4335-8C23-BE9432D66824}">
      <dgm:prSet phldrT="[Texto]" custT="1"/>
      <dgm:spPr>
        <a:solidFill>
          <a:schemeClr val="accent4">
            <a:lumMod val="20000"/>
            <a:lumOff val="80000"/>
          </a:schemeClr>
        </a:solidFill>
      </dgm:spPr>
      <dgm:t>
        <a:bodyPr anchor="ctr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RETIRO</a:t>
          </a:r>
        </a:p>
      </dgm:t>
    </dgm:pt>
    <dgm:pt modelId="{288EEDD1-9678-4F65-9D68-8E05418897F2}" type="parTrans" cxnId="{7239F78A-FB68-477E-AD59-4186C845530F}">
      <dgm:prSet/>
      <dgm:spPr/>
      <dgm:t>
        <a:bodyPr/>
        <a:lstStyle/>
        <a:p>
          <a:endParaRPr lang="es-CO"/>
        </a:p>
      </dgm:t>
    </dgm:pt>
    <dgm:pt modelId="{6963001D-810D-4F6B-A5BF-31BAC45E2F4B}" type="sibTrans" cxnId="{7239F78A-FB68-477E-AD59-4186C845530F}">
      <dgm:prSet/>
      <dgm:spPr/>
      <dgm:t>
        <a:bodyPr/>
        <a:lstStyle/>
        <a:p>
          <a:endParaRPr lang="es-CO"/>
        </a:p>
      </dgm:t>
    </dgm:pt>
    <dgm:pt modelId="{28F93A42-E613-454A-A99B-7E86B30CA4C2}">
      <dgm:prSet phldrT="[Texto]" custT="1"/>
      <dgm:spPr>
        <a:solidFill>
          <a:schemeClr val="accent4">
            <a:lumMod val="20000"/>
            <a:lumOff val="80000"/>
          </a:schemeClr>
        </a:solidFill>
      </dgm:spPr>
      <dgm:t>
        <a:bodyPr anchor="ctr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CONVENIOS</a:t>
          </a:r>
        </a:p>
      </dgm:t>
    </dgm:pt>
    <dgm:pt modelId="{27816549-136B-43D2-83EE-7BEE0AB22556}" type="parTrans" cxnId="{B47314A9-889B-4533-A16F-EDC4556F1C34}">
      <dgm:prSet/>
      <dgm:spPr/>
      <dgm:t>
        <a:bodyPr/>
        <a:lstStyle/>
        <a:p>
          <a:endParaRPr lang="es-CO"/>
        </a:p>
      </dgm:t>
    </dgm:pt>
    <dgm:pt modelId="{1DE724C8-27FE-4156-B648-1455B02E1AE0}" type="sibTrans" cxnId="{B47314A9-889B-4533-A16F-EDC4556F1C34}">
      <dgm:prSet/>
      <dgm:spPr/>
      <dgm:t>
        <a:bodyPr/>
        <a:lstStyle/>
        <a:p>
          <a:endParaRPr lang="es-CO"/>
        </a:p>
      </dgm:t>
    </dgm:pt>
    <dgm:pt modelId="{A14797A8-150D-462A-9B3B-7F28D6B7943B}">
      <dgm:prSet phldrT="[Texto]" custT="1"/>
      <dgm:spPr>
        <a:solidFill>
          <a:schemeClr val="accent4">
            <a:lumMod val="20000"/>
            <a:lumOff val="80000"/>
          </a:schemeClr>
        </a:solidFill>
      </dgm:spPr>
      <dgm:t>
        <a:bodyPr anchor="ctr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RECAUDOS</a:t>
          </a:r>
        </a:p>
      </dgm:t>
    </dgm:pt>
    <dgm:pt modelId="{1DD442E0-AE3F-4449-8DA6-30618A343E69}" type="parTrans" cxnId="{E929EED2-C276-43FD-A18C-ACFEF1D2FBA8}">
      <dgm:prSet/>
      <dgm:spPr/>
      <dgm:t>
        <a:bodyPr/>
        <a:lstStyle/>
        <a:p>
          <a:endParaRPr lang="es-CO"/>
        </a:p>
      </dgm:t>
    </dgm:pt>
    <dgm:pt modelId="{884FAF3E-0E22-4F46-9CF0-66D6B758D877}" type="sibTrans" cxnId="{E929EED2-C276-43FD-A18C-ACFEF1D2FBA8}">
      <dgm:prSet/>
      <dgm:spPr/>
      <dgm:t>
        <a:bodyPr/>
        <a:lstStyle/>
        <a:p>
          <a:endParaRPr lang="es-CO"/>
        </a:p>
      </dgm:t>
    </dgm:pt>
    <dgm:pt modelId="{FE0B3B57-BBC4-46E3-991C-312C7E38ECE8}" type="pres">
      <dgm:prSet presAssocID="{B664E65F-4EB8-4176-BB71-605C5FC849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B42795D-A346-4CDA-9C28-2E41E1BD4CFE}" type="pres">
      <dgm:prSet presAssocID="{DA44BC4A-3592-408C-8F6A-BE8089B23358}" presName="ParentComposite" presStyleCnt="0"/>
      <dgm:spPr/>
    </dgm:pt>
    <dgm:pt modelId="{440AFC02-E141-42CB-AE4D-B08A0E50F0DD}" type="pres">
      <dgm:prSet presAssocID="{DA44BC4A-3592-408C-8F6A-BE8089B23358}" presName="Chord" presStyleLbl="bgShp" presStyleIdx="0" presStyleCnt="3"/>
      <dgm:spPr>
        <a:gradFill rotWithShape="0">
          <a:gsLst>
            <a:gs pos="70000">
              <a:srgbClr val="FFFF00"/>
            </a:gs>
            <a:gs pos="31000">
              <a:schemeClr val="accent6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</dgm:spPr>
    </dgm:pt>
    <dgm:pt modelId="{5B48DDCA-DE8D-418A-8101-E962529A5560}" type="pres">
      <dgm:prSet presAssocID="{DA44BC4A-3592-408C-8F6A-BE8089B23358}" presName="Pie" presStyleLbl="alignNode1" presStyleIdx="0" presStyleCnt="3"/>
      <dgm:spPr>
        <a:gradFill rotWithShape="0">
          <a:gsLst>
            <a:gs pos="0">
              <a:srgbClr val="FFFF00"/>
            </a:gs>
            <a:gs pos="100000">
              <a:srgbClr val="FF0000"/>
            </a:gs>
          </a:gsLst>
          <a:lin ang="5400000" scaled="1"/>
        </a:gradFill>
      </dgm:spPr>
    </dgm:pt>
    <dgm:pt modelId="{6D703776-91E6-4DEE-B9FD-BCBE4B9F59CD}" type="pres">
      <dgm:prSet presAssocID="{DA44BC4A-3592-408C-8F6A-BE8089B23358}" presName="Parent" presStyleLbl="revTx" presStyleIdx="0" presStyleCnt="6">
        <dgm:presLayoutVars>
          <dgm:chMax val="1"/>
          <dgm:chPref val="1"/>
          <dgm:bulletEnabled val="1"/>
        </dgm:presLayoutVars>
      </dgm:prSet>
      <dgm:spPr>
        <a:xfrm rot="16200000">
          <a:off x="-620832" y="1403140"/>
          <a:ext cx="1806921" cy="373845"/>
        </a:xfrm>
        <a:prstGeom prst="rect">
          <a:avLst/>
        </a:prstGeom>
      </dgm:spPr>
    </dgm:pt>
    <dgm:pt modelId="{E368DFE9-6A1E-47FF-94ED-77161AD1CB76}" type="pres">
      <dgm:prSet presAssocID="{01D4C77B-018F-4FC1-88B9-2BBD09299B6A}" presName="negSibTrans" presStyleCnt="0"/>
      <dgm:spPr/>
    </dgm:pt>
    <dgm:pt modelId="{F3CC04D4-988B-4570-95C2-F1AABB96B0EA}" type="pres">
      <dgm:prSet presAssocID="{DA44BC4A-3592-408C-8F6A-BE8089B23358}" presName="composite" presStyleCnt="0"/>
      <dgm:spPr/>
    </dgm:pt>
    <dgm:pt modelId="{4E79F33B-18B0-4FA3-A1B2-A0D8603A5DC9}" type="pres">
      <dgm:prSet presAssocID="{DA44BC4A-3592-408C-8F6A-BE8089B23358}" presName="Child" presStyleLbl="revTx" presStyleIdx="1" presStyleCnt="6" custLinFactNeighborX="1520" custLinFactNeighborY="1650">
        <dgm:presLayoutVars>
          <dgm:chMax val="0"/>
          <dgm:chPref val="0"/>
          <dgm:bulletEnabled val="1"/>
        </dgm:presLayoutVars>
      </dgm:prSet>
      <dgm:spPr>
        <a:xfrm>
          <a:off x="531858" y="1218"/>
          <a:ext cx="1246152" cy="2492305"/>
        </a:xfrm>
        <a:prstGeom prst="rect">
          <a:avLst/>
        </a:prstGeom>
      </dgm:spPr>
    </dgm:pt>
    <dgm:pt modelId="{B9D0BED6-39D2-4869-AAEA-C950E21876A5}" type="pres">
      <dgm:prSet presAssocID="{DE39C876-6056-4206-9E49-1321D422EA37}" presName="sibTrans" presStyleCnt="0"/>
      <dgm:spPr/>
    </dgm:pt>
    <dgm:pt modelId="{298F2C5F-6E5F-447B-AB1F-D16A6CF172CF}" type="pres">
      <dgm:prSet presAssocID="{63BBD1BA-C1DD-412F-B42E-4836D5A387AE}" presName="ParentComposite" presStyleCnt="0"/>
      <dgm:spPr/>
    </dgm:pt>
    <dgm:pt modelId="{FA994842-04EE-47DF-A656-01CEF909C2E7}" type="pres">
      <dgm:prSet presAssocID="{63BBD1BA-C1DD-412F-B42E-4836D5A387AE}" presName="Chord" presStyleLbl="bgShp" presStyleIdx="1" presStyleCnt="3"/>
      <dgm:spPr/>
    </dgm:pt>
    <dgm:pt modelId="{B05E9C5C-D299-4B8C-80D2-BA8B258133B5}" type="pres">
      <dgm:prSet presAssocID="{63BBD1BA-C1DD-412F-B42E-4836D5A387AE}" presName="Pie" presStyleLbl="alignNode1" presStyleIdx="1" presStyleCnt="3"/>
      <dgm:spPr>
        <a:gradFill rotWithShape="0">
          <a:gsLst>
            <a:gs pos="70000">
              <a:srgbClr val="FFFF00"/>
            </a:gs>
            <a:gs pos="31000">
              <a:schemeClr val="accent6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</dgm:spPr>
    </dgm:pt>
    <dgm:pt modelId="{CE441AB4-1878-4D3E-9770-147B2CE01E4F}" type="pres">
      <dgm:prSet presAssocID="{63BBD1BA-C1DD-412F-B42E-4836D5A387AE}" presName="Parent" presStyleLbl="revTx" presStyleIdx="2" presStyleCnt="6">
        <dgm:presLayoutVars>
          <dgm:chMax val="1"/>
          <dgm:chPref val="1"/>
          <dgm:bulletEnabled val="1"/>
        </dgm:presLayoutVars>
      </dgm:prSet>
      <dgm:spPr>
        <a:xfrm rot="16200000">
          <a:off x="1340894" y="1403140"/>
          <a:ext cx="1806921" cy="373845"/>
        </a:xfrm>
        <a:prstGeom prst="rect">
          <a:avLst/>
        </a:prstGeom>
      </dgm:spPr>
    </dgm:pt>
    <dgm:pt modelId="{278A8E3A-0365-458C-8CAD-B7D0EF908DC6}" type="pres">
      <dgm:prSet presAssocID="{849D9908-C156-4F44-B3A3-49C0CA1A6BD0}" presName="negSibTrans" presStyleCnt="0"/>
      <dgm:spPr/>
    </dgm:pt>
    <dgm:pt modelId="{69E8213D-AE85-4857-AEEE-9D7DFD1313D4}" type="pres">
      <dgm:prSet presAssocID="{63BBD1BA-C1DD-412F-B42E-4836D5A387AE}" presName="composite" presStyleCnt="0"/>
      <dgm:spPr/>
    </dgm:pt>
    <dgm:pt modelId="{AF7AE0FA-DF4C-4B55-BC76-464A0DD3F7DF}" type="pres">
      <dgm:prSet presAssocID="{63BBD1BA-C1DD-412F-B42E-4836D5A387AE}" presName="Child" presStyleLbl="revTx" presStyleIdx="3" presStyleCnt="6" custScaleX="117984">
        <dgm:presLayoutVars>
          <dgm:chMax val="0"/>
          <dgm:chPref val="0"/>
          <dgm:bulletEnabled val="1"/>
        </dgm:presLayoutVars>
      </dgm:prSet>
      <dgm:spPr>
        <a:xfrm>
          <a:off x="2493586" y="1218"/>
          <a:ext cx="1470260" cy="2492305"/>
        </a:xfrm>
        <a:prstGeom prst="rect">
          <a:avLst/>
        </a:prstGeom>
      </dgm:spPr>
    </dgm:pt>
    <dgm:pt modelId="{D9BB0316-BAD9-49DA-9AC6-9729BBAFEB4A}" type="pres">
      <dgm:prSet presAssocID="{F76B79BE-90AF-43D7-B0A0-5DCF40A41360}" presName="sibTrans" presStyleCnt="0"/>
      <dgm:spPr/>
    </dgm:pt>
    <dgm:pt modelId="{121872ED-60D4-428D-A4FF-DEF6EFE4E151}" type="pres">
      <dgm:prSet presAssocID="{C08AD59F-A5D0-4E86-A9FC-2C19E7165956}" presName="ParentComposite" presStyleCnt="0"/>
      <dgm:spPr/>
    </dgm:pt>
    <dgm:pt modelId="{666C93A4-4010-4AA3-9CC4-C761A259C60A}" type="pres">
      <dgm:prSet presAssocID="{C08AD59F-A5D0-4E86-A9FC-2C19E7165956}" presName="Chord" presStyleLbl="bgShp" presStyleIdx="2" presStyleCnt="3"/>
      <dgm:spPr/>
    </dgm:pt>
    <dgm:pt modelId="{5305B17C-185D-483F-BF55-30AFC3D5E489}" type="pres">
      <dgm:prSet presAssocID="{C08AD59F-A5D0-4E86-A9FC-2C19E7165956}" presName="Pie" presStyleLbl="alignNode1" presStyleIdx="2" presStyleCnt="3"/>
      <dgm:spPr>
        <a:gradFill rotWithShape="0">
          <a:gsLst>
            <a:gs pos="70000">
              <a:srgbClr val="FFFF00"/>
            </a:gs>
            <a:gs pos="31000">
              <a:schemeClr val="accent6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</dgm:spPr>
    </dgm:pt>
    <dgm:pt modelId="{5F8A5673-8994-40A0-A4DC-CF6C81A04B3F}" type="pres">
      <dgm:prSet presAssocID="{C08AD59F-A5D0-4E86-A9FC-2C19E7165956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6CCBC073-D4A0-4F2B-9DCD-29FAE4226876}" type="pres">
      <dgm:prSet presAssocID="{C0008A85-CAB3-4B99-A0B6-D7D99218AFB3}" presName="negSibTrans" presStyleCnt="0"/>
      <dgm:spPr/>
    </dgm:pt>
    <dgm:pt modelId="{55404EAC-BA84-447F-A246-320F9DFC7553}" type="pres">
      <dgm:prSet presAssocID="{C08AD59F-A5D0-4E86-A9FC-2C19E7165956}" presName="composite" presStyleCnt="0"/>
      <dgm:spPr/>
    </dgm:pt>
    <dgm:pt modelId="{41743DF1-6AAC-47BA-B6AE-A641AB546127}" type="pres">
      <dgm:prSet presAssocID="{C08AD59F-A5D0-4E86-A9FC-2C19E7165956}" presName="Child" presStyleLbl="revTx" presStyleIdx="5" presStyleCnt="6" custScaleX="144919" custLinFactNeighborX="-4784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0ADF5801-3D9D-497F-B90F-79649BC99F1B}" srcId="{63BBD1BA-C1DD-412F-B42E-4836D5A387AE}" destId="{5ABEE0DC-6C38-487C-9AB6-266AB09ACEA2}" srcOrd="2" destOrd="0" parTransId="{549CB7F7-F113-4513-880D-9E956670AA1C}" sibTransId="{C2FA31C2-F494-43FE-8B0C-FC07EEE9BDD1}"/>
    <dgm:cxn modelId="{2B8DD901-8DC8-4B46-8F5C-5899D3247F0C}" type="presOf" srcId="{F906E723-F32B-41F5-8A41-6829BB0C5607}" destId="{AF7AE0FA-DF4C-4B55-BC76-464A0DD3F7DF}" srcOrd="0" destOrd="1" presId="urn:microsoft.com/office/officeart/2009/3/layout/PieProcess"/>
    <dgm:cxn modelId="{F4EE0B03-37E9-44C9-814C-A44219BE6AA9}" srcId="{DA44BC4A-3592-408C-8F6A-BE8089B23358}" destId="{F9A4E7F2-18CF-41A1-9F18-B62BC99FF16D}" srcOrd="1" destOrd="0" parTransId="{3EBDA9FA-3805-48D7-A01B-0DDE7309EBF5}" sibTransId="{2D4093E9-6B10-4C11-A26C-AE028C49F8F8}"/>
    <dgm:cxn modelId="{95273205-F2AD-4574-B0D0-95E2B91ED255}" type="presOf" srcId="{5ABEE0DC-6C38-487C-9AB6-266AB09ACEA2}" destId="{AF7AE0FA-DF4C-4B55-BC76-464A0DD3F7DF}" srcOrd="0" destOrd="2" presId="urn:microsoft.com/office/officeart/2009/3/layout/PieProcess"/>
    <dgm:cxn modelId="{B5A0D61C-E1FF-4BF0-9928-AE38C4CEFF16}" srcId="{DA44BC4A-3592-408C-8F6A-BE8089B23358}" destId="{4DE329D7-FF14-4912-8F4E-B6AB4122F08D}" srcOrd="2" destOrd="0" parTransId="{FB6E9FF0-41EE-45D0-941D-1DDF0D10C275}" sibTransId="{73937CDB-7B4A-4698-BAC5-75D9248E4BA4}"/>
    <dgm:cxn modelId="{B736C91D-4AF5-49A9-BB0F-3467585FB675}" srcId="{C08AD59F-A5D0-4E86-A9FC-2C19E7165956}" destId="{68961C6B-06B8-40EA-9743-EEC10A39226F}" srcOrd="0" destOrd="0" parTransId="{FC194189-16F5-472A-83B3-9EE6DE01B147}" sibTransId="{C0008A85-CAB3-4B99-A0B6-D7D99218AFB3}"/>
    <dgm:cxn modelId="{BA67E328-D2F8-4181-B12F-3E8CB2B2B524}" type="presOf" srcId="{A14797A8-150D-462A-9B3B-7F28D6B7943B}" destId="{41743DF1-6AAC-47BA-B6AE-A641AB546127}" srcOrd="0" destOrd="3" presId="urn:microsoft.com/office/officeart/2009/3/layout/PieProcess"/>
    <dgm:cxn modelId="{52B4AB2F-E277-4A78-BD27-7874F162173D}" type="presOf" srcId="{68961C6B-06B8-40EA-9743-EEC10A39226F}" destId="{41743DF1-6AAC-47BA-B6AE-A641AB546127}" srcOrd="0" destOrd="0" presId="urn:microsoft.com/office/officeart/2009/3/layout/PieProcess"/>
    <dgm:cxn modelId="{1076E730-3515-4F8B-8BE2-9C347AB8B102}" type="presOf" srcId="{640F9E2A-A500-42C1-B359-F01951F9C7B0}" destId="{AF7AE0FA-DF4C-4B55-BC76-464A0DD3F7DF}" srcOrd="0" destOrd="0" presId="urn:microsoft.com/office/officeart/2009/3/layout/PieProcess"/>
    <dgm:cxn modelId="{5FDBC636-BCFE-435C-B0DF-8964B4179870}" type="presOf" srcId="{C08AD59F-A5D0-4E86-A9FC-2C19E7165956}" destId="{5F8A5673-8994-40A0-A4DC-CF6C81A04B3F}" srcOrd="0" destOrd="0" presId="urn:microsoft.com/office/officeart/2009/3/layout/PieProcess"/>
    <dgm:cxn modelId="{A3E7D05C-C2E9-4E15-A632-25F6EB80E6FB}" type="presOf" srcId="{AF2C6595-8DBD-4335-8C23-BE9432D66824}" destId="{41743DF1-6AAC-47BA-B6AE-A641AB546127}" srcOrd="0" destOrd="1" presId="urn:microsoft.com/office/officeart/2009/3/layout/PieProcess"/>
    <dgm:cxn modelId="{38FDBE60-CE2A-4959-AC71-FA6FB8D2313F}" type="presOf" srcId="{63BBD1BA-C1DD-412F-B42E-4836D5A387AE}" destId="{CE441AB4-1878-4D3E-9770-147B2CE01E4F}" srcOrd="0" destOrd="0" presId="urn:microsoft.com/office/officeart/2009/3/layout/PieProcess"/>
    <dgm:cxn modelId="{727EEC61-73D7-4111-B07F-DC1AA3C6584E}" type="presOf" srcId="{DA44BC4A-3592-408C-8F6A-BE8089B23358}" destId="{6D703776-91E6-4DEE-B9FD-BCBE4B9F59CD}" srcOrd="0" destOrd="0" presId="urn:microsoft.com/office/officeart/2009/3/layout/PieProcess"/>
    <dgm:cxn modelId="{3F664544-B05F-4DB2-B848-72732045A63C}" type="presOf" srcId="{1AE9AAF7-4480-418D-8454-55F4D0951E04}" destId="{4E79F33B-18B0-4FA3-A1B2-A0D8603A5DC9}" srcOrd="0" destOrd="0" presId="urn:microsoft.com/office/officeart/2009/3/layout/PieProcess"/>
    <dgm:cxn modelId="{376F0852-E339-4746-BDF7-A3A97667DB89}" type="presOf" srcId="{28F93A42-E613-454A-A99B-7E86B30CA4C2}" destId="{41743DF1-6AAC-47BA-B6AE-A641AB546127}" srcOrd="0" destOrd="2" presId="urn:microsoft.com/office/officeart/2009/3/layout/PieProcess"/>
    <dgm:cxn modelId="{147F9452-BEC7-47FD-A3D6-9337858F3D96}" srcId="{DA44BC4A-3592-408C-8F6A-BE8089B23358}" destId="{1AE9AAF7-4480-418D-8454-55F4D0951E04}" srcOrd="0" destOrd="0" parTransId="{A0F539DF-FD01-4001-925C-F658BC743175}" sibTransId="{01D4C77B-018F-4FC1-88B9-2BBD09299B6A}"/>
    <dgm:cxn modelId="{BEA04374-DF0F-4352-8F02-6831AAB24A8D}" srcId="{B664E65F-4EB8-4176-BB71-605C5FC849E9}" destId="{DA44BC4A-3592-408C-8F6A-BE8089B23358}" srcOrd="0" destOrd="0" parTransId="{94A60EF4-939E-41C8-8FEA-C42459764AF3}" sibTransId="{DE39C876-6056-4206-9E49-1321D422EA37}"/>
    <dgm:cxn modelId="{52E32D86-B050-4277-B13A-8AFA1241BFB2}" srcId="{63BBD1BA-C1DD-412F-B42E-4836D5A387AE}" destId="{F906E723-F32B-41F5-8A41-6829BB0C5607}" srcOrd="1" destOrd="0" parTransId="{B838E111-3FC7-4042-8E03-8260B3186729}" sibTransId="{D5BAEE43-22F0-4220-AF0A-28C1C97EEC43}"/>
    <dgm:cxn modelId="{7239F78A-FB68-477E-AD59-4186C845530F}" srcId="{C08AD59F-A5D0-4E86-A9FC-2C19E7165956}" destId="{AF2C6595-8DBD-4335-8C23-BE9432D66824}" srcOrd="1" destOrd="0" parTransId="{288EEDD1-9678-4F65-9D68-8E05418897F2}" sibTransId="{6963001D-810D-4F6B-A5BF-31BAC45E2F4B}"/>
    <dgm:cxn modelId="{5299878F-D470-4C6E-AED9-8AF6F03C31FF}" type="presOf" srcId="{F9A4E7F2-18CF-41A1-9F18-B62BC99FF16D}" destId="{4E79F33B-18B0-4FA3-A1B2-A0D8603A5DC9}" srcOrd="0" destOrd="1" presId="urn:microsoft.com/office/officeart/2009/3/layout/PieProcess"/>
    <dgm:cxn modelId="{B47314A9-889B-4533-A16F-EDC4556F1C34}" srcId="{C08AD59F-A5D0-4E86-A9FC-2C19E7165956}" destId="{28F93A42-E613-454A-A99B-7E86B30CA4C2}" srcOrd="2" destOrd="0" parTransId="{27816549-136B-43D2-83EE-7BEE0AB22556}" sibTransId="{1DE724C8-27FE-4156-B648-1455B02E1AE0}"/>
    <dgm:cxn modelId="{A1AAA7BB-45AB-45A7-A396-B35718F590E7}" type="presOf" srcId="{B664E65F-4EB8-4176-BB71-605C5FC849E9}" destId="{FE0B3B57-BBC4-46E3-991C-312C7E38ECE8}" srcOrd="0" destOrd="0" presId="urn:microsoft.com/office/officeart/2009/3/layout/PieProcess"/>
    <dgm:cxn modelId="{8BA4B5C6-0778-422E-A0D5-A168F7D793E9}" srcId="{B664E65F-4EB8-4176-BB71-605C5FC849E9}" destId="{63BBD1BA-C1DD-412F-B42E-4836D5A387AE}" srcOrd="1" destOrd="0" parTransId="{8F8D2DC3-B63B-4904-AB81-E06039B587D7}" sibTransId="{F76B79BE-90AF-43D7-B0A0-5DCF40A41360}"/>
    <dgm:cxn modelId="{E929EED2-C276-43FD-A18C-ACFEF1D2FBA8}" srcId="{C08AD59F-A5D0-4E86-A9FC-2C19E7165956}" destId="{A14797A8-150D-462A-9B3B-7F28D6B7943B}" srcOrd="3" destOrd="0" parTransId="{1DD442E0-AE3F-4449-8DA6-30618A343E69}" sibTransId="{884FAF3E-0E22-4F46-9CF0-66D6B758D877}"/>
    <dgm:cxn modelId="{DA94F2D8-68D2-4040-8999-4AC863C3477B}" type="presOf" srcId="{4DE329D7-FF14-4912-8F4E-B6AB4122F08D}" destId="{4E79F33B-18B0-4FA3-A1B2-A0D8603A5DC9}" srcOrd="0" destOrd="2" presId="urn:microsoft.com/office/officeart/2009/3/layout/PieProcess"/>
    <dgm:cxn modelId="{8AB437F3-5500-4503-8F85-17C58F1756ED}" srcId="{63BBD1BA-C1DD-412F-B42E-4836D5A387AE}" destId="{640F9E2A-A500-42C1-B359-F01951F9C7B0}" srcOrd="0" destOrd="0" parTransId="{6133ED87-FEDB-4274-91EC-C3E1209CF8D9}" sibTransId="{849D9908-C156-4F44-B3A3-49C0CA1A6BD0}"/>
    <dgm:cxn modelId="{42D42BF7-3CE9-451D-BC91-D41298E0199A}" srcId="{B664E65F-4EB8-4176-BB71-605C5FC849E9}" destId="{C08AD59F-A5D0-4E86-A9FC-2C19E7165956}" srcOrd="2" destOrd="0" parTransId="{A52D5F3C-E101-4759-85F1-B7CFF8583B6E}" sibTransId="{3F34D545-CB95-4EB1-BEF7-9E9C7EBC67F3}"/>
    <dgm:cxn modelId="{E4FD8CE8-CF39-4B7F-A345-5A8F5F3422FE}" type="presParOf" srcId="{FE0B3B57-BBC4-46E3-991C-312C7E38ECE8}" destId="{CB42795D-A346-4CDA-9C28-2E41E1BD4CFE}" srcOrd="0" destOrd="0" presId="urn:microsoft.com/office/officeart/2009/3/layout/PieProcess"/>
    <dgm:cxn modelId="{2AA3EC2E-A382-4119-AEDF-0E372EC6544D}" type="presParOf" srcId="{CB42795D-A346-4CDA-9C28-2E41E1BD4CFE}" destId="{440AFC02-E141-42CB-AE4D-B08A0E50F0DD}" srcOrd="0" destOrd="0" presId="urn:microsoft.com/office/officeart/2009/3/layout/PieProcess"/>
    <dgm:cxn modelId="{3E95D817-8E1B-47A5-89F4-88C2F299F7ED}" type="presParOf" srcId="{CB42795D-A346-4CDA-9C28-2E41E1BD4CFE}" destId="{5B48DDCA-DE8D-418A-8101-E962529A5560}" srcOrd="1" destOrd="0" presId="urn:microsoft.com/office/officeart/2009/3/layout/PieProcess"/>
    <dgm:cxn modelId="{BA40B239-AAFE-4344-8649-F4DE4284AE08}" type="presParOf" srcId="{CB42795D-A346-4CDA-9C28-2E41E1BD4CFE}" destId="{6D703776-91E6-4DEE-B9FD-BCBE4B9F59CD}" srcOrd="2" destOrd="0" presId="urn:microsoft.com/office/officeart/2009/3/layout/PieProcess"/>
    <dgm:cxn modelId="{8C24931D-9960-4C6E-A1F2-D661D8EBB2E7}" type="presParOf" srcId="{FE0B3B57-BBC4-46E3-991C-312C7E38ECE8}" destId="{E368DFE9-6A1E-47FF-94ED-77161AD1CB76}" srcOrd="1" destOrd="0" presId="urn:microsoft.com/office/officeart/2009/3/layout/PieProcess"/>
    <dgm:cxn modelId="{23F33F72-0B11-49A6-8F77-6C8E60D5F01A}" type="presParOf" srcId="{FE0B3B57-BBC4-46E3-991C-312C7E38ECE8}" destId="{F3CC04D4-988B-4570-95C2-F1AABB96B0EA}" srcOrd="2" destOrd="0" presId="urn:microsoft.com/office/officeart/2009/3/layout/PieProcess"/>
    <dgm:cxn modelId="{D8D40234-04A1-44F4-831F-225C0DD5D970}" type="presParOf" srcId="{F3CC04D4-988B-4570-95C2-F1AABB96B0EA}" destId="{4E79F33B-18B0-4FA3-A1B2-A0D8603A5DC9}" srcOrd="0" destOrd="0" presId="urn:microsoft.com/office/officeart/2009/3/layout/PieProcess"/>
    <dgm:cxn modelId="{F36665E0-4A83-49CA-91F7-E192B41FD99C}" type="presParOf" srcId="{FE0B3B57-BBC4-46E3-991C-312C7E38ECE8}" destId="{B9D0BED6-39D2-4869-AAEA-C950E21876A5}" srcOrd="3" destOrd="0" presId="urn:microsoft.com/office/officeart/2009/3/layout/PieProcess"/>
    <dgm:cxn modelId="{F08EC95C-DD9E-4795-96A8-8B8218C4BEFB}" type="presParOf" srcId="{FE0B3B57-BBC4-46E3-991C-312C7E38ECE8}" destId="{298F2C5F-6E5F-447B-AB1F-D16A6CF172CF}" srcOrd="4" destOrd="0" presId="urn:microsoft.com/office/officeart/2009/3/layout/PieProcess"/>
    <dgm:cxn modelId="{C223E518-021F-4E40-9209-78EBB16AF7BB}" type="presParOf" srcId="{298F2C5F-6E5F-447B-AB1F-D16A6CF172CF}" destId="{FA994842-04EE-47DF-A656-01CEF909C2E7}" srcOrd="0" destOrd="0" presId="urn:microsoft.com/office/officeart/2009/3/layout/PieProcess"/>
    <dgm:cxn modelId="{0965A846-5BC6-4D18-9D32-87D1F78AD87A}" type="presParOf" srcId="{298F2C5F-6E5F-447B-AB1F-D16A6CF172CF}" destId="{B05E9C5C-D299-4B8C-80D2-BA8B258133B5}" srcOrd="1" destOrd="0" presId="urn:microsoft.com/office/officeart/2009/3/layout/PieProcess"/>
    <dgm:cxn modelId="{4BBB9DA7-756F-491A-A3F0-66AB7538265C}" type="presParOf" srcId="{298F2C5F-6E5F-447B-AB1F-D16A6CF172CF}" destId="{CE441AB4-1878-4D3E-9770-147B2CE01E4F}" srcOrd="2" destOrd="0" presId="urn:microsoft.com/office/officeart/2009/3/layout/PieProcess"/>
    <dgm:cxn modelId="{1AD7A4E3-7E84-4872-B845-EFE263B65134}" type="presParOf" srcId="{FE0B3B57-BBC4-46E3-991C-312C7E38ECE8}" destId="{278A8E3A-0365-458C-8CAD-B7D0EF908DC6}" srcOrd="5" destOrd="0" presId="urn:microsoft.com/office/officeart/2009/3/layout/PieProcess"/>
    <dgm:cxn modelId="{0D602CD2-96F7-4670-8212-47521E8CE4DD}" type="presParOf" srcId="{FE0B3B57-BBC4-46E3-991C-312C7E38ECE8}" destId="{69E8213D-AE85-4857-AEEE-9D7DFD1313D4}" srcOrd="6" destOrd="0" presId="urn:microsoft.com/office/officeart/2009/3/layout/PieProcess"/>
    <dgm:cxn modelId="{51E06CDB-E4FE-421D-88D3-B02DC254D5B8}" type="presParOf" srcId="{69E8213D-AE85-4857-AEEE-9D7DFD1313D4}" destId="{AF7AE0FA-DF4C-4B55-BC76-464A0DD3F7DF}" srcOrd="0" destOrd="0" presId="urn:microsoft.com/office/officeart/2009/3/layout/PieProcess"/>
    <dgm:cxn modelId="{2C2C1F73-44BB-4100-9C1B-BE96EF6B9DAB}" type="presParOf" srcId="{FE0B3B57-BBC4-46E3-991C-312C7E38ECE8}" destId="{D9BB0316-BAD9-49DA-9AC6-9729BBAFEB4A}" srcOrd="7" destOrd="0" presId="urn:microsoft.com/office/officeart/2009/3/layout/PieProcess"/>
    <dgm:cxn modelId="{99018C85-2ECA-4E80-8144-D22AB9B1FFA2}" type="presParOf" srcId="{FE0B3B57-BBC4-46E3-991C-312C7E38ECE8}" destId="{121872ED-60D4-428D-A4FF-DEF6EFE4E151}" srcOrd="8" destOrd="0" presId="urn:microsoft.com/office/officeart/2009/3/layout/PieProcess"/>
    <dgm:cxn modelId="{409332EA-2541-4E35-93CF-35CB7B263CF9}" type="presParOf" srcId="{121872ED-60D4-428D-A4FF-DEF6EFE4E151}" destId="{666C93A4-4010-4AA3-9CC4-C761A259C60A}" srcOrd="0" destOrd="0" presId="urn:microsoft.com/office/officeart/2009/3/layout/PieProcess"/>
    <dgm:cxn modelId="{62C448E5-25C0-46AA-B6FA-03FB163E08BA}" type="presParOf" srcId="{121872ED-60D4-428D-A4FF-DEF6EFE4E151}" destId="{5305B17C-185D-483F-BF55-30AFC3D5E489}" srcOrd="1" destOrd="0" presId="urn:microsoft.com/office/officeart/2009/3/layout/PieProcess"/>
    <dgm:cxn modelId="{CF6C4EA3-8470-48AB-947A-8F2FD86CBB07}" type="presParOf" srcId="{121872ED-60D4-428D-A4FF-DEF6EFE4E151}" destId="{5F8A5673-8994-40A0-A4DC-CF6C81A04B3F}" srcOrd="2" destOrd="0" presId="urn:microsoft.com/office/officeart/2009/3/layout/PieProcess"/>
    <dgm:cxn modelId="{4C21FDA1-4D4F-44F3-8186-2EE338164A04}" type="presParOf" srcId="{FE0B3B57-BBC4-46E3-991C-312C7E38ECE8}" destId="{6CCBC073-D4A0-4F2B-9DCD-29FAE4226876}" srcOrd="9" destOrd="0" presId="urn:microsoft.com/office/officeart/2009/3/layout/PieProcess"/>
    <dgm:cxn modelId="{DE3285B8-4ECE-4560-9E1B-DD1BE2103211}" type="presParOf" srcId="{FE0B3B57-BBC4-46E3-991C-312C7E38ECE8}" destId="{55404EAC-BA84-447F-A246-320F9DFC7553}" srcOrd="10" destOrd="0" presId="urn:microsoft.com/office/officeart/2009/3/layout/PieProcess"/>
    <dgm:cxn modelId="{00661677-2EE6-475D-A367-81A5DD54F69A}" type="presParOf" srcId="{55404EAC-BA84-447F-A246-320F9DFC7553}" destId="{41743DF1-6AAC-47BA-B6AE-A641AB546127}" srcOrd="0" destOrd="0" presId="urn:microsoft.com/office/officeart/2009/3/layout/PieProcess"/>
  </dgm:cxnLst>
  <dgm:bg>
    <a:noFill/>
  </dgm:bg>
  <dgm:whole>
    <a:ln w="12700" cap="flat" cmpd="sng" algn="ctr">
      <a:solidFill>
        <a:schemeClr val="tx1">
          <a:lumMod val="85000"/>
          <a:lumOff val="1500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AFC02-E141-42CB-AE4D-B08A0E50F0DD}">
      <dsp:nvSpPr>
        <dsp:cNvPr id="0" name=""/>
        <dsp:cNvSpPr/>
      </dsp:nvSpPr>
      <dsp:spPr>
        <a:xfrm>
          <a:off x="95705" y="1218"/>
          <a:ext cx="623076" cy="623076"/>
        </a:xfrm>
        <a:prstGeom prst="chord">
          <a:avLst>
            <a:gd name="adj1" fmla="val 4800000"/>
            <a:gd name="adj2" fmla="val 16800000"/>
          </a:avLst>
        </a:prstGeom>
        <a:gradFill rotWithShape="0">
          <a:gsLst>
            <a:gs pos="70000">
              <a:srgbClr val="FFFF00"/>
            </a:gs>
            <a:gs pos="31000">
              <a:schemeClr val="accent6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8DDCA-DE8D-418A-8101-E962529A5560}">
      <dsp:nvSpPr>
        <dsp:cNvPr id="0" name=""/>
        <dsp:cNvSpPr/>
      </dsp:nvSpPr>
      <dsp:spPr>
        <a:xfrm>
          <a:off x="158012" y="63525"/>
          <a:ext cx="498461" cy="498461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rgbClr val="FFFF00"/>
            </a:gs>
            <a:gs pos="100000">
              <a:srgbClr val="FF0000"/>
            </a:gs>
          </a:gsLst>
          <a:lin ang="5400000" scaled="1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03776-91E6-4DEE-B9FD-BCBE4B9F59CD}">
      <dsp:nvSpPr>
        <dsp:cNvPr id="0" name=""/>
        <dsp:cNvSpPr/>
      </dsp:nvSpPr>
      <dsp:spPr>
        <a:xfrm rot="16200000">
          <a:off x="-620832" y="1403140"/>
          <a:ext cx="1806921" cy="373845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CRÉDITO</a:t>
          </a:r>
        </a:p>
      </dsp:txBody>
      <dsp:txXfrm>
        <a:off x="-620832" y="1403140"/>
        <a:ext cx="1806921" cy="373845"/>
      </dsp:txXfrm>
    </dsp:sp>
    <dsp:sp modelId="{4E79F33B-18B0-4FA3-A1B2-A0D8603A5DC9}">
      <dsp:nvSpPr>
        <dsp:cNvPr id="0" name=""/>
        <dsp:cNvSpPr/>
      </dsp:nvSpPr>
      <dsp:spPr>
        <a:xfrm>
          <a:off x="550800" y="2436"/>
          <a:ext cx="1246152" cy="2492305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ORIGINACION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EVALUACIÓN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RECUPERACIÓN</a:t>
          </a:r>
        </a:p>
      </dsp:txBody>
      <dsp:txXfrm>
        <a:off x="550800" y="2436"/>
        <a:ext cx="1246152" cy="2492305"/>
      </dsp:txXfrm>
    </dsp:sp>
    <dsp:sp modelId="{FA994842-04EE-47DF-A656-01CEF909C2E7}">
      <dsp:nvSpPr>
        <dsp:cNvPr id="0" name=""/>
        <dsp:cNvSpPr/>
      </dsp:nvSpPr>
      <dsp:spPr>
        <a:xfrm>
          <a:off x="2057432" y="1218"/>
          <a:ext cx="623076" cy="623076"/>
        </a:xfrm>
        <a:prstGeom prst="chord">
          <a:avLst>
            <a:gd name="adj1" fmla="val 4800000"/>
            <a:gd name="adj2" fmla="val 1680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E9C5C-D299-4B8C-80D2-BA8B258133B5}">
      <dsp:nvSpPr>
        <dsp:cNvPr id="0" name=""/>
        <dsp:cNvSpPr/>
      </dsp:nvSpPr>
      <dsp:spPr>
        <a:xfrm>
          <a:off x="2119740" y="63525"/>
          <a:ext cx="498461" cy="498461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70000">
              <a:srgbClr val="FFFF00"/>
            </a:gs>
            <a:gs pos="31000">
              <a:schemeClr val="accent6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41AB4-1878-4D3E-9770-147B2CE01E4F}">
      <dsp:nvSpPr>
        <dsp:cNvPr id="0" name=""/>
        <dsp:cNvSpPr/>
      </dsp:nvSpPr>
      <dsp:spPr>
        <a:xfrm rot="16200000">
          <a:off x="1340894" y="1403140"/>
          <a:ext cx="1806921" cy="373845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CAPTACIÓN</a:t>
          </a:r>
        </a:p>
      </dsp:txBody>
      <dsp:txXfrm>
        <a:off x="1340894" y="1403140"/>
        <a:ext cx="1806921" cy="373845"/>
      </dsp:txXfrm>
    </dsp:sp>
    <dsp:sp modelId="{AF7AE0FA-DF4C-4B55-BC76-464A0DD3F7DF}">
      <dsp:nvSpPr>
        <dsp:cNvPr id="0" name=""/>
        <dsp:cNvSpPr/>
      </dsp:nvSpPr>
      <dsp:spPr>
        <a:xfrm>
          <a:off x="2493586" y="1218"/>
          <a:ext cx="1470260" cy="2492305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APERTURA	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ADMINISTRACIÓN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CANCELACIÓN</a:t>
          </a:r>
        </a:p>
      </dsp:txBody>
      <dsp:txXfrm>
        <a:off x="2493586" y="1218"/>
        <a:ext cx="1470260" cy="2492305"/>
      </dsp:txXfrm>
    </dsp:sp>
    <dsp:sp modelId="{666C93A4-4010-4AA3-9CC4-C761A259C60A}">
      <dsp:nvSpPr>
        <dsp:cNvPr id="0" name=""/>
        <dsp:cNvSpPr/>
      </dsp:nvSpPr>
      <dsp:spPr>
        <a:xfrm>
          <a:off x="4243268" y="1218"/>
          <a:ext cx="623076" cy="623076"/>
        </a:xfrm>
        <a:prstGeom prst="chord">
          <a:avLst>
            <a:gd name="adj1" fmla="val 4800000"/>
            <a:gd name="adj2" fmla="val 1680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5B17C-185D-483F-BF55-30AFC3D5E489}">
      <dsp:nvSpPr>
        <dsp:cNvPr id="0" name=""/>
        <dsp:cNvSpPr/>
      </dsp:nvSpPr>
      <dsp:spPr>
        <a:xfrm>
          <a:off x="4305575" y="63525"/>
          <a:ext cx="498461" cy="49846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70000">
              <a:srgbClr val="FFFF00"/>
            </a:gs>
            <a:gs pos="31000">
              <a:schemeClr val="accent6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A5673-8994-40A0-A4DC-CF6C81A04B3F}">
      <dsp:nvSpPr>
        <dsp:cNvPr id="0" name=""/>
        <dsp:cNvSpPr/>
      </dsp:nvSpPr>
      <dsp:spPr>
        <a:xfrm rot="16200000">
          <a:off x="3526730" y="1403140"/>
          <a:ext cx="1806921" cy="373845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SERVICIOS</a:t>
          </a:r>
        </a:p>
      </dsp:txBody>
      <dsp:txXfrm>
        <a:off x="3526730" y="1403140"/>
        <a:ext cx="1806921" cy="373845"/>
      </dsp:txXfrm>
    </dsp:sp>
    <dsp:sp modelId="{41743DF1-6AAC-47BA-B6AE-A641AB546127}">
      <dsp:nvSpPr>
        <dsp:cNvPr id="0" name=""/>
        <dsp:cNvSpPr/>
      </dsp:nvSpPr>
      <dsp:spPr>
        <a:xfrm>
          <a:off x="4619805" y="1218"/>
          <a:ext cx="1805912" cy="2492305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VINCULACIÓN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RETIRO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CONVENIOS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rPr>
            <a:t>RECAUDOS</a:t>
          </a:r>
        </a:p>
      </dsp:txBody>
      <dsp:txXfrm>
        <a:off x="4619805" y="1218"/>
        <a:ext cx="1805912" cy="2492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7A682-604D-4550-A1AA-C7D5C7EF4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F120EE-9F50-461C-A133-ABF79BA36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22B0B-AE07-456D-96EF-183E7680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59C168-4DEE-4325-9DF0-081589DA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50C47-6A80-4D6A-A2B8-24834018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58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91373-AAC1-41B9-B342-FDBC13C7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6F6C8C-0445-4743-ABAA-A385A187A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757B8-BF62-4974-8BCA-F8A3AC87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30AE39-B16A-4CD3-93F8-D38665FF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8B0CE-CC66-4158-8436-6BA1B3B2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903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4C6C67-7DA0-436B-AE4D-F3E018AEA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4C337E-59A0-42F7-B82B-1404349E6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9B7A0-8609-4DF8-AEEF-98F9C1AF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DA5C8-0D8B-477A-A6DD-667158E4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B9E01-FEF6-43F6-AECC-85E04BA5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077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2A199-47AB-4A9E-A1A2-1C312615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885D0-41FF-489A-87DD-21460490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67991-3A9E-4A7B-B3F6-F6DC48EA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A5632-5CEC-4458-9C73-0170048F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22D04-A68A-4796-8407-F0DC121B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101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8CC35-5FBF-4982-8F67-7703B562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902914-ED60-4F5E-A767-5D1D9AB1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30C99-2E03-43C7-A25E-E10E4280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BEA2F-24B1-40EB-88E9-226DA100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10513-4538-4B12-B2E4-EB906AF9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643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1F1A-A980-4A84-9B45-B8961DB1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0F8578-2DA6-446E-99E7-FD8ACBC47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4FF65A-3003-4AE6-9518-AB102E10D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587303-5174-419C-BAFA-0E936C6D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C4AFD-8C39-4B33-B0D1-84AC3119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DF2E5D-D846-44EB-9B6E-5193F012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54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57B88-2232-4910-AE00-45A9398F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BBEA51-E81B-4B82-8A9C-0E55EB45A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6B071-E1F9-4055-BD97-CC877E672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595359-B3E7-44E2-AD2F-9A75888FC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7F466C-0C48-4013-BFE8-CAF5B19DB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7690C1-AEC0-459D-B471-8D967BA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C0DA6B-3652-4F2C-B89E-D5D8CD85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54A306-3C73-450D-9FCF-5B392849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67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076-33C6-4CAA-A796-C4C52BAB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8DA3FF-7A73-4282-99D5-91A827ED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B169B9-F86D-45B9-AF20-7DE61E4E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FF192-B154-435E-B740-F33EF30B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52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A96E9F-2AFA-49F9-BD6C-F22B0165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6DB291-0BAB-469B-BC68-527C8D6E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0F8B3-DFE2-4213-A009-C0A36EDE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72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6ACB3-DC75-4376-B0A6-DD077ED1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7345EB-43C2-46E7-A72E-9804E658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F33A08-1539-4DE1-A467-43821386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145784-746B-4CF6-B048-38A46486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B80585-AE2C-4E24-9E10-485974B4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28A68C-098B-434C-874A-C8B70F85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580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3DC03-F42B-4624-94C9-A2B49EB3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563CC7-4A9E-485C-BC20-9C79D7E36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7AF89B-A91F-4CD2-969C-4C94BCED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E71641-E300-41F4-A9CD-B1D8FD98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E30F1B-EEE6-4B10-8FEE-7F786512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A32C8-3AAD-4494-B1A5-2067E084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09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28752C-DB5F-4236-95E2-7371F1C1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749EB5-6E55-4784-B7B9-40C27056D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B445C-EF28-4DB8-A191-B87BB76E0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80DA-9553-44E8-8979-28DCFA29CC9B}" type="datetimeFigureOut">
              <a:rPr lang="es-CO" smtClean="0"/>
              <a:t>10/12/2021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46A87-C51A-4219-A326-BCACA888B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E45792-F9EA-4B18-A550-FA92F3A57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9A6C-4445-41B4-A4D1-4E59E89CA1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89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46CDED91-61CA-4998-8ADD-89B5FC6E368B}"/>
              </a:ext>
            </a:extLst>
          </p:cNvPr>
          <p:cNvSpPr/>
          <p:nvPr/>
        </p:nvSpPr>
        <p:spPr>
          <a:xfrm>
            <a:off x="313154" y="1364305"/>
            <a:ext cx="1336431" cy="540288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O" sz="2600" b="1" spc="-300" dirty="0">
                <a:solidFill>
                  <a:schemeClr val="tx1"/>
                </a:solidFill>
                <a:latin typeface="Arial Narrow" panose="020B0606020202030204" pitchFamily="34" charset="0"/>
              </a:rPr>
              <a:t>NECESIDAD  DE LOS ASOCIADOS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21EE385-8EBB-4F48-A3C2-7B00EF76186A}"/>
              </a:ext>
            </a:extLst>
          </p:cNvPr>
          <p:cNvSpPr/>
          <p:nvPr/>
        </p:nvSpPr>
        <p:spPr>
          <a:xfrm>
            <a:off x="1649584" y="1364305"/>
            <a:ext cx="2175804" cy="1400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ESTRATÉGICOS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567E2FB-6E35-4EE2-B9AC-147A038B8820}"/>
              </a:ext>
            </a:extLst>
          </p:cNvPr>
          <p:cNvSpPr/>
          <p:nvPr/>
        </p:nvSpPr>
        <p:spPr>
          <a:xfrm>
            <a:off x="1649584" y="3365266"/>
            <a:ext cx="2175804" cy="140096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MISIONALES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8422A3F-870F-4B80-BA8C-11AE121C88A4}"/>
              </a:ext>
            </a:extLst>
          </p:cNvPr>
          <p:cNvSpPr/>
          <p:nvPr/>
        </p:nvSpPr>
        <p:spPr>
          <a:xfrm>
            <a:off x="1649584" y="5457040"/>
            <a:ext cx="2175804" cy="140096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APOYO</a:t>
            </a:r>
          </a:p>
        </p:txBody>
      </p:sp>
      <p:sp>
        <p:nvSpPr>
          <p:cNvPr id="8" name="Globo: flecha hacia abajo 7">
            <a:extLst>
              <a:ext uri="{FF2B5EF4-FFF2-40B4-BE49-F238E27FC236}">
                <a16:creationId xmlns:a16="http://schemas.microsoft.com/office/drawing/2014/main" id="{6CC32749-BBC4-4E1C-B897-C0DB30966E83}"/>
              </a:ext>
            </a:extLst>
          </p:cNvPr>
          <p:cNvSpPr/>
          <p:nvPr/>
        </p:nvSpPr>
        <p:spPr>
          <a:xfrm>
            <a:off x="3910790" y="1513299"/>
            <a:ext cx="6471138" cy="1400960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FB8AB0FE-246B-4FA5-B160-195AE879A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527220"/>
              </p:ext>
            </p:extLst>
          </p:nvPr>
        </p:nvGraphicFramePr>
        <p:xfrm>
          <a:off x="3812374" y="2903342"/>
          <a:ext cx="6581039" cy="249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ilindro 16">
            <a:extLst>
              <a:ext uri="{FF2B5EF4-FFF2-40B4-BE49-F238E27FC236}">
                <a16:creationId xmlns:a16="http://schemas.microsoft.com/office/drawing/2014/main" id="{DA6E5155-C4BE-490A-AFDE-CDD167E52C19}"/>
              </a:ext>
            </a:extLst>
          </p:cNvPr>
          <p:cNvSpPr/>
          <p:nvPr/>
        </p:nvSpPr>
        <p:spPr>
          <a:xfrm>
            <a:off x="10542415" y="1364305"/>
            <a:ext cx="1336431" cy="540288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O" sz="2600" b="1" spc="-300" dirty="0">
                <a:solidFill>
                  <a:schemeClr val="tx1"/>
                </a:solidFill>
                <a:latin typeface="Arial Narrow" panose="020B0606020202030204" pitchFamily="34" charset="0"/>
              </a:rPr>
              <a:t>SATISFACCIÓN DE LOS ASOCIADOS</a:t>
            </a:r>
          </a:p>
        </p:txBody>
      </p:sp>
      <p:sp>
        <p:nvSpPr>
          <p:cNvPr id="20" name="Globo: flecha hacia abajo 19">
            <a:extLst>
              <a:ext uri="{FF2B5EF4-FFF2-40B4-BE49-F238E27FC236}">
                <a16:creationId xmlns:a16="http://schemas.microsoft.com/office/drawing/2014/main" id="{D6BECC34-393E-4D83-AC04-1AEB12AF0523}"/>
              </a:ext>
            </a:extLst>
          </p:cNvPr>
          <p:cNvSpPr/>
          <p:nvPr/>
        </p:nvSpPr>
        <p:spPr>
          <a:xfrm rot="10800000">
            <a:off x="3825388" y="5387167"/>
            <a:ext cx="6471138" cy="1400960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6A92423-F4CF-4C46-8A8F-B9658896C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48" y="243540"/>
            <a:ext cx="5613009" cy="91607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45E0A44-04FE-4726-8F9F-F16E6E36016F}"/>
              </a:ext>
            </a:extLst>
          </p:cNvPr>
          <p:cNvSpPr/>
          <p:nvPr/>
        </p:nvSpPr>
        <p:spPr>
          <a:xfrm>
            <a:off x="4166158" y="1630092"/>
            <a:ext cx="1266093" cy="284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GERENCIA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0D443AA-DD06-445F-8570-584606D185AB}"/>
              </a:ext>
            </a:extLst>
          </p:cNvPr>
          <p:cNvSpPr/>
          <p:nvPr/>
        </p:nvSpPr>
        <p:spPr>
          <a:xfrm>
            <a:off x="6355250" y="1643158"/>
            <a:ext cx="1495288" cy="284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PLANEACIÓN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2D4E47D-9EBF-40E9-98A0-467D3837919B}"/>
              </a:ext>
            </a:extLst>
          </p:cNvPr>
          <p:cNvSpPr/>
          <p:nvPr/>
        </p:nvSpPr>
        <p:spPr>
          <a:xfrm>
            <a:off x="7228673" y="1996845"/>
            <a:ext cx="1495288" cy="284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COMERCIAL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A94B85B-1099-4D9C-BDEA-FD9B599EA413}"/>
              </a:ext>
            </a:extLst>
          </p:cNvPr>
          <p:cNvSpPr/>
          <p:nvPr/>
        </p:nvSpPr>
        <p:spPr>
          <a:xfrm>
            <a:off x="8773537" y="1656467"/>
            <a:ext cx="1495288" cy="284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FINANCIERA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B5001D8-4B36-435B-92C3-7DD9044C1C16}"/>
              </a:ext>
            </a:extLst>
          </p:cNvPr>
          <p:cNvSpPr/>
          <p:nvPr/>
        </p:nvSpPr>
        <p:spPr>
          <a:xfrm>
            <a:off x="4984606" y="2072458"/>
            <a:ext cx="1495288" cy="23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COMITÉS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11A1880-6F39-44F6-B756-A058DF1DFC76}"/>
              </a:ext>
            </a:extLst>
          </p:cNvPr>
          <p:cNvSpPr/>
          <p:nvPr/>
        </p:nvSpPr>
        <p:spPr>
          <a:xfrm>
            <a:off x="4064158" y="6142521"/>
            <a:ext cx="1641166" cy="23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CONTABILIDAD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8981579-2722-4406-B541-5F33F237A1A2}"/>
              </a:ext>
            </a:extLst>
          </p:cNvPr>
          <p:cNvSpPr/>
          <p:nvPr/>
        </p:nvSpPr>
        <p:spPr>
          <a:xfrm>
            <a:off x="5961110" y="6103512"/>
            <a:ext cx="1495288" cy="23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RR.HH.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81FE4D6-BB12-419C-943E-9D95725D8BF8}"/>
              </a:ext>
            </a:extLst>
          </p:cNvPr>
          <p:cNvSpPr/>
          <p:nvPr/>
        </p:nvSpPr>
        <p:spPr>
          <a:xfrm>
            <a:off x="8128178" y="6084856"/>
            <a:ext cx="1495288" cy="23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TECNOLOGÍA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F88A28E-0E02-4FA2-8CF5-F959F4FB9E1D}"/>
              </a:ext>
            </a:extLst>
          </p:cNvPr>
          <p:cNvSpPr/>
          <p:nvPr/>
        </p:nvSpPr>
        <p:spPr>
          <a:xfrm>
            <a:off x="6264685" y="6499268"/>
            <a:ext cx="1495288" cy="23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ARCHIVO</a:t>
            </a:r>
          </a:p>
        </p:txBody>
      </p:sp>
    </p:spTree>
    <p:extLst>
      <p:ext uri="{BB962C8B-B14F-4D97-AF65-F5344CB8AC3E}">
        <p14:creationId xmlns:p14="http://schemas.microsoft.com/office/powerpoint/2010/main" val="1382628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37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Alexander Izquierdo Arizmendi</dc:creator>
  <cp:lastModifiedBy>Edward Alexander Izquierdo Arizmendi</cp:lastModifiedBy>
  <cp:revision>52</cp:revision>
  <dcterms:created xsi:type="dcterms:W3CDTF">2020-09-04T01:01:23Z</dcterms:created>
  <dcterms:modified xsi:type="dcterms:W3CDTF">2021-12-11T02:39:45Z</dcterms:modified>
</cp:coreProperties>
</file>