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A83-773F-4B54-A685-84B35953D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D096D-FBA2-4A23-A16A-FAA3DE43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BABA-E9C7-4985-B560-E4FA1334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C0CC-2C1E-49E1-A015-29C6AFF8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DEF-58FF-4929-9FC9-4516976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6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B0A1-833A-4B5C-BAA9-B6265170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1205-EC89-434E-B88F-43ED6C7B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D493-99EC-4BD3-906E-9B7A3209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DB4F-F1C1-4D46-8FF6-6AA0FB6A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0D7F-0E00-4CD7-BEAC-5C3B7E4C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6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DCEAE-BD75-40A5-9645-DB29B8832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BBA7-024B-47D8-B877-C2D1A16B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ADAC-628F-44BC-802D-A66213EF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CD17-C5AC-426A-A420-E8F2A031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9AA6-945D-4BB9-92AD-BAE33A00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2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AD8-023D-4EB5-90C8-3771D5F6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CC3A-D8AC-4CF4-ABBE-99354F9C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4F6D-631F-4C0E-ACDF-8FB1B2D2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E5B2C-A482-459A-9B99-FC6DA19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B632-2A51-450E-A6E3-FA36EF7F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887F-4067-450C-A8D4-2483E33F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0DC6-6A92-4108-8988-AF64F87F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2E5C-A0AA-44A0-B777-B1DC3F78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B9B-E245-455A-8C7C-CA4F65D4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F8F8-5243-4686-99FD-2D10A12B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8457-0A57-4AF7-AF95-4F497223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03D1-1517-443C-85BC-8CC8CE806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C743E-414D-44E9-91AC-CA995E5E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FEFBD-26C8-432C-9AE5-EEB36AC8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5D46-A1D6-4CD0-9964-7E404B15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A518-E2B8-4232-9408-4D959A58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C406-3E0E-4FDA-B932-3CB8F264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87CDA-3DC1-4C4B-8022-A6E5674A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C3D2-3716-4E94-B97D-5131D202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7555-504D-40B9-9D5A-84811D606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282D5-FBAC-4B2A-9274-1D4BDDB60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6EF91-4CC9-4758-9DEE-FE1B551F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B288-AF90-4CA7-B8F1-AD00FF52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11334-C963-4C99-B20D-AA67ADE4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3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2BBE-87FA-4901-ADFB-446FC538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F99DC-C517-4838-9543-E13DC24F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7D3BD-4F4D-492E-9A39-732FA756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9081D-47BD-416B-AAE0-9E357732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7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750AF-CAD6-4975-89AC-9C7D190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6837-6D51-4AF0-B6EA-9569F293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3EC19-49CC-413C-AF1A-A2337489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8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B57-9275-4688-AB22-93C8EA5E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A452-115D-4E22-8F70-1019F949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7E1BB-B51C-4A72-82B7-4D51063AD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3715-CF0D-49FE-9345-D9D6210B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6F801-81FD-4739-82BB-7047920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7588-3D09-48EA-9FDA-931A8330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4DD6-7DDC-412A-9C56-2773966F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1487-5D12-4943-9714-A757F4B5F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33CE-EB1F-4760-9EE4-FFC27393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513C9-A0E5-46D2-B95E-12B1F42F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367D-BD6B-4AC9-B8D1-88BB45CF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371B-BF3A-48E9-BA38-80D7BBDC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5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8C540-8BCA-4C11-ADC2-613D51DC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F058-DAEA-4921-90AE-60B84590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DD0D-3D1C-44C3-AD9A-19B837F5E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3D40-9031-4F4F-8146-BA6E079B180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0E32-C529-405E-969C-C487A6FE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9852-39AA-414B-A23D-A65E4598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3E8A-49AC-4C39-9BBA-371486BB6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3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7309D592-1A4A-4DEE-9936-792AC2BB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641786"/>
            <a:ext cx="5733680" cy="3584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FFDBFD-E555-474A-AA08-7C5BC7D688E8}"/>
              </a:ext>
            </a:extLst>
          </p:cNvPr>
          <p:cNvSpPr txBox="1"/>
          <p:nvPr/>
        </p:nvSpPr>
        <p:spPr>
          <a:xfrm>
            <a:off x="1822073" y="2123301"/>
            <a:ext cx="95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EE5F8-874E-4878-B549-4D659E5A955E}"/>
              </a:ext>
            </a:extLst>
          </p:cNvPr>
          <p:cNvSpPr txBox="1"/>
          <p:nvPr/>
        </p:nvSpPr>
        <p:spPr>
          <a:xfrm>
            <a:off x="1863590" y="4323825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A03A7-C11F-4D26-BE6C-6A4FAD9B7A40}"/>
              </a:ext>
            </a:extLst>
          </p:cNvPr>
          <p:cNvSpPr txBox="1"/>
          <p:nvPr/>
        </p:nvSpPr>
        <p:spPr>
          <a:xfrm>
            <a:off x="1905108" y="3228668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3578F-96F9-4DBF-BD63-FA8157564EDC}"/>
              </a:ext>
            </a:extLst>
          </p:cNvPr>
          <p:cNvSpPr txBox="1"/>
          <p:nvPr/>
        </p:nvSpPr>
        <p:spPr>
          <a:xfrm>
            <a:off x="9422395" y="2377182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36EC5-02A4-48F3-ACB9-E3F9EB6DEC54}"/>
              </a:ext>
            </a:extLst>
          </p:cNvPr>
          <p:cNvSpPr txBox="1"/>
          <p:nvPr/>
        </p:nvSpPr>
        <p:spPr>
          <a:xfrm>
            <a:off x="9419667" y="4079240"/>
            <a:ext cx="135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Servo or ESC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A5DE3-2A85-4614-89FF-001B9ABF39EA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772333" y="3413334"/>
            <a:ext cx="4516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9D812A-0A93-482C-9253-2BBE9CE1506D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772333" y="2307967"/>
            <a:ext cx="4516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510C37-8552-4DD5-8C82-2D497795160D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>
            <a:off x="2813850" y="4508491"/>
            <a:ext cx="4100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5EFD1B-FCD8-4932-80D6-7CBE6F56A711}"/>
              </a:ext>
            </a:extLst>
          </p:cNvPr>
          <p:cNvCxnSpPr>
            <a:cxnSpLocks/>
            <a:stCxn id="8" idx="1"/>
            <a:endCxn id="47" idx="3"/>
          </p:cNvCxnSpPr>
          <p:nvPr/>
        </p:nvCxnSpPr>
        <p:spPr>
          <a:xfrm flipH="1">
            <a:off x="8982075" y="2561848"/>
            <a:ext cx="4403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DFD6AA-D485-4AB6-AE37-4009A40A0F96}"/>
              </a:ext>
            </a:extLst>
          </p:cNvPr>
          <p:cNvCxnSpPr>
            <a:cxnSpLocks/>
            <a:stCxn id="9" idx="1"/>
            <a:endCxn id="51" idx="3"/>
          </p:cNvCxnSpPr>
          <p:nvPr/>
        </p:nvCxnSpPr>
        <p:spPr>
          <a:xfrm flipH="1">
            <a:off x="8978182" y="4263906"/>
            <a:ext cx="44148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E5D074-088B-4C91-B33D-6D8E719BF21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58135" y="1408075"/>
            <a:ext cx="134915" cy="1122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00573-C410-415A-9A30-04CEA1C9C7B4}"/>
              </a:ext>
            </a:extLst>
          </p:cNvPr>
          <p:cNvSpPr txBox="1"/>
          <p:nvPr/>
        </p:nvSpPr>
        <p:spPr>
          <a:xfrm>
            <a:off x="7174545" y="1038743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Status LED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F2A293-37EB-47DF-8C72-1FA1215BB385}"/>
              </a:ext>
            </a:extLst>
          </p:cNvPr>
          <p:cNvSpPr/>
          <p:nvPr/>
        </p:nvSpPr>
        <p:spPr>
          <a:xfrm>
            <a:off x="7835317" y="2530179"/>
            <a:ext cx="327171" cy="5174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60FB0A7-454D-4DD6-BB17-2FD43C7D35C0}"/>
              </a:ext>
            </a:extLst>
          </p:cNvPr>
          <p:cNvSpPr/>
          <p:nvPr/>
        </p:nvSpPr>
        <p:spPr>
          <a:xfrm>
            <a:off x="8392186" y="1809013"/>
            <a:ext cx="589889" cy="150566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7E68081-EDDE-408D-A49D-69E0898537B6}"/>
              </a:ext>
            </a:extLst>
          </p:cNvPr>
          <p:cNvSpPr/>
          <p:nvPr/>
        </p:nvSpPr>
        <p:spPr>
          <a:xfrm>
            <a:off x="8388293" y="3511072"/>
            <a:ext cx="589889" cy="150566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E5311D-C777-44B2-86B1-CA88B716BD36}"/>
              </a:ext>
            </a:extLst>
          </p:cNvPr>
          <p:cNvSpPr/>
          <p:nvPr/>
        </p:nvSpPr>
        <p:spPr>
          <a:xfrm>
            <a:off x="3223946" y="1775103"/>
            <a:ext cx="557479" cy="106572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6C8A793-E4E0-4E55-9094-549897678FDC}"/>
              </a:ext>
            </a:extLst>
          </p:cNvPr>
          <p:cNvSpPr/>
          <p:nvPr/>
        </p:nvSpPr>
        <p:spPr>
          <a:xfrm>
            <a:off x="3223946" y="2880470"/>
            <a:ext cx="557479" cy="106572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68F6DF8-4327-4257-A1AE-183105B28812}"/>
              </a:ext>
            </a:extLst>
          </p:cNvPr>
          <p:cNvSpPr/>
          <p:nvPr/>
        </p:nvSpPr>
        <p:spPr>
          <a:xfrm>
            <a:off x="3223946" y="3975627"/>
            <a:ext cx="557479" cy="106572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53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8AA679B-8C2B-47DD-B8DC-AEF6C33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47" y="1631299"/>
            <a:ext cx="5726312" cy="3584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AD6ED-1236-41D8-B7AB-2273B817BF93}"/>
              </a:ext>
            </a:extLst>
          </p:cNvPr>
          <p:cNvSpPr txBox="1"/>
          <p:nvPr/>
        </p:nvSpPr>
        <p:spPr>
          <a:xfrm>
            <a:off x="7310798" y="90312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Configuration jumpers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577719-02B8-4888-A244-C324E36B44A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608815" y="1272454"/>
            <a:ext cx="851016" cy="16049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1B8FF1-BB46-4F49-90C4-9E6425C619A0}"/>
              </a:ext>
            </a:extLst>
          </p:cNvPr>
          <p:cNvSpPr/>
          <p:nvPr/>
        </p:nvSpPr>
        <p:spPr>
          <a:xfrm>
            <a:off x="6216242" y="2877423"/>
            <a:ext cx="1451296" cy="6711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0C7F8-DC1F-47B9-B724-8563CE3D7F3F}"/>
              </a:ext>
            </a:extLst>
          </p:cNvPr>
          <p:cNvSpPr txBox="1"/>
          <p:nvPr/>
        </p:nvSpPr>
        <p:spPr>
          <a:xfrm>
            <a:off x="4815247" y="830583"/>
            <a:ext cx="1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Programming pads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361938-82FB-4D06-8C8F-4A741969FEE9}"/>
              </a:ext>
            </a:extLst>
          </p:cNvPr>
          <p:cNvSpPr/>
          <p:nvPr/>
        </p:nvSpPr>
        <p:spPr>
          <a:xfrm>
            <a:off x="4583186" y="1753299"/>
            <a:ext cx="2857848" cy="112412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41623F-CBA7-4810-92E6-8A6F37FB6E5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88206" y="1199915"/>
            <a:ext cx="89855" cy="533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78AB31-98D2-4AEE-97BA-1EFD95BCA62B}"/>
              </a:ext>
            </a:extLst>
          </p:cNvPr>
          <p:cNvSpPr/>
          <p:nvPr/>
        </p:nvSpPr>
        <p:spPr>
          <a:xfrm>
            <a:off x="3749880" y="1812022"/>
            <a:ext cx="729842" cy="85567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D65E5B-8292-4954-9AE2-3E3F707C851A}"/>
              </a:ext>
            </a:extLst>
          </p:cNvPr>
          <p:cNvSpPr/>
          <p:nvPr/>
        </p:nvSpPr>
        <p:spPr>
          <a:xfrm>
            <a:off x="3749880" y="4183311"/>
            <a:ext cx="729842" cy="85567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3A5665-DF70-48E5-959C-D9CF5E574FD0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2846879" y="2239861"/>
            <a:ext cx="903001" cy="1308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A7AE20-ACBC-4F89-BACB-84F63F79C4EA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2846879" y="3548542"/>
            <a:ext cx="903001" cy="106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E374B3-D1F5-464E-A2C5-D5B6265CDB0B}"/>
              </a:ext>
            </a:extLst>
          </p:cNvPr>
          <p:cNvSpPr txBox="1"/>
          <p:nvPr/>
        </p:nvSpPr>
        <p:spPr>
          <a:xfrm>
            <a:off x="1025176" y="3225376"/>
            <a:ext cx="182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Voltage selection jumpers</a:t>
            </a:r>
          </a:p>
        </p:txBody>
      </p:sp>
    </p:spTree>
    <p:extLst>
      <p:ext uri="{BB962C8B-B14F-4D97-AF65-F5344CB8AC3E}">
        <p14:creationId xmlns:p14="http://schemas.microsoft.com/office/powerpoint/2010/main" val="26231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Atkinson</dc:creator>
  <cp:lastModifiedBy>Edward Atkinson</cp:lastModifiedBy>
  <cp:revision>5</cp:revision>
  <dcterms:created xsi:type="dcterms:W3CDTF">2020-07-14T15:35:12Z</dcterms:created>
  <dcterms:modified xsi:type="dcterms:W3CDTF">2020-07-14T16:35:37Z</dcterms:modified>
</cp:coreProperties>
</file>