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7D8B"/>
    <a:srgbClr val="9E9E9E"/>
    <a:srgbClr val="E91E63"/>
    <a:srgbClr val="CF343A"/>
    <a:srgbClr val="DBDBDA"/>
    <a:srgbClr val="FAFAFA"/>
    <a:srgbClr val="FBFBFB"/>
    <a:srgbClr val="1BB15B"/>
    <a:srgbClr val="EDB908"/>
    <a:srgbClr val="498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>
        <p:scale>
          <a:sx n="75" d="100"/>
          <a:sy n="75" d="100"/>
        </p:scale>
        <p:origin x="1944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E361-0E09-4230-ABD9-D9CC7D962D9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690D-EF65-44FC-909A-A7F36C387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0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E361-0E09-4230-ABD9-D9CC7D962D9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690D-EF65-44FC-909A-A7F36C387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1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E361-0E09-4230-ABD9-D9CC7D962D9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690D-EF65-44FC-909A-A7F36C387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E361-0E09-4230-ABD9-D9CC7D962D9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690D-EF65-44FC-909A-A7F36C387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5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E361-0E09-4230-ABD9-D9CC7D962D9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690D-EF65-44FC-909A-A7F36C387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5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E361-0E09-4230-ABD9-D9CC7D962D9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690D-EF65-44FC-909A-A7F36C387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E361-0E09-4230-ABD9-D9CC7D962D9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690D-EF65-44FC-909A-A7F36C387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5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E361-0E09-4230-ABD9-D9CC7D962D9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690D-EF65-44FC-909A-A7F36C387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2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E361-0E09-4230-ABD9-D9CC7D962D9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690D-EF65-44FC-909A-A7F36C387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2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E361-0E09-4230-ABD9-D9CC7D962D9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690D-EF65-44FC-909A-A7F36C387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3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E361-0E09-4230-ABD9-D9CC7D962D9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690D-EF65-44FC-909A-A7F36C387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3E361-0E09-4230-ABD9-D9CC7D962D9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6690D-EF65-44FC-909A-A7F36C387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7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00500" y="574158"/>
            <a:ext cx="3718738" cy="244549"/>
          </a:xfrm>
          <a:prstGeom prst="roundRect">
            <a:avLst/>
          </a:prstGeom>
          <a:solidFill>
            <a:srgbClr val="498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qph.fs.quoracdn.net/main-qimg-8841fa0a252f073695ee9cf9bfff0b7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78" y="4953000"/>
            <a:ext cx="2549952" cy="137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3678866" y="878959"/>
            <a:ext cx="3360109" cy="159266"/>
          </a:xfrm>
          <a:prstGeom prst="roundRect">
            <a:avLst/>
          </a:prstGeom>
          <a:solidFill>
            <a:srgbClr val="1BB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678866" y="1091611"/>
            <a:ext cx="3550609" cy="1661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678866" y="1311129"/>
            <a:ext cx="3798259" cy="1661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678866" y="567292"/>
            <a:ext cx="245434" cy="244549"/>
          </a:xfrm>
          <a:prstGeom prst="roundRect">
            <a:avLst/>
          </a:prstGeom>
          <a:solidFill>
            <a:srgbClr val="CF3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000500" y="1629720"/>
            <a:ext cx="2867025" cy="244549"/>
          </a:xfrm>
          <a:prstGeom prst="roundRect">
            <a:avLst/>
          </a:prstGeom>
          <a:solidFill>
            <a:srgbClr val="498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678866" y="1941387"/>
            <a:ext cx="2845759" cy="152400"/>
          </a:xfrm>
          <a:prstGeom prst="roundRect">
            <a:avLst/>
          </a:prstGeom>
          <a:solidFill>
            <a:srgbClr val="1BB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678866" y="2147173"/>
            <a:ext cx="2502859" cy="1661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678866" y="2366691"/>
            <a:ext cx="3074359" cy="1661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678866" y="1622854"/>
            <a:ext cx="245434" cy="244549"/>
          </a:xfrm>
          <a:prstGeom prst="roundRect">
            <a:avLst/>
          </a:prstGeom>
          <a:solidFill>
            <a:srgbClr val="EDB9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000500" y="2683452"/>
            <a:ext cx="3340100" cy="244549"/>
          </a:xfrm>
          <a:prstGeom prst="roundRect">
            <a:avLst/>
          </a:prstGeom>
          <a:solidFill>
            <a:srgbClr val="498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678866" y="2988253"/>
            <a:ext cx="3931609" cy="159266"/>
          </a:xfrm>
          <a:prstGeom prst="roundRect">
            <a:avLst/>
          </a:prstGeom>
          <a:solidFill>
            <a:srgbClr val="1BB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678866" y="3200905"/>
            <a:ext cx="2845759" cy="1661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678867" y="3420423"/>
            <a:ext cx="3001334" cy="1661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678866" y="2676586"/>
            <a:ext cx="245434" cy="244549"/>
          </a:xfrm>
          <a:prstGeom prst="roundRect">
            <a:avLst/>
          </a:prstGeom>
          <a:solidFill>
            <a:srgbClr val="CF3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5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0" y="1143000"/>
            <a:ext cx="4572000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141442" y="1395979"/>
            <a:ext cx="3909117" cy="4066043"/>
            <a:chOff x="4141441" y="1524723"/>
            <a:chExt cx="3909117" cy="4066043"/>
          </a:xfrm>
        </p:grpSpPr>
        <p:sp>
          <p:nvSpPr>
            <p:cNvPr id="4" name="Rounded Rectangle 3"/>
            <p:cNvSpPr/>
            <p:nvPr/>
          </p:nvSpPr>
          <p:spPr>
            <a:xfrm>
              <a:off x="4664437" y="1524723"/>
              <a:ext cx="3351853" cy="387837"/>
            </a:xfrm>
            <a:prstGeom prst="roundRect">
              <a:avLst/>
            </a:prstGeom>
            <a:solidFill>
              <a:srgbClr val="498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141443" y="1524723"/>
              <a:ext cx="384048" cy="387837"/>
            </a:xfrm>
            <a:prstGeom prst="roundRect">
              <a:avLst/>
            </a:prstGeom>
            <a:solidFill>
              <a:srgbClr val="CF34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141441" y="2042585"/>
              <a:ext cx="3021359" cy="387837"/>
            </a:xfrm>
            <a:prstGeom prst="roundRect">
              <a:avLst/>
            </a:prstGeom>
            <a:solidFill>
              <a:srgbClr val="1BB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141442" y="2560127"/>
              <a:ext cx="2516534" cy="38783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158577" y="3077669"/>
              <a:ext cx="3328074" cy="38783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664438" y="3649983"/>
              <a:ext cx="2498362" cy="387837"/>
            </a:xfrm>
            <a:prstGeom prst="roundRect">
              <a:avLst/>
            </a:prstGeom>
            <a:solidFill>
              <a:srgbClr val="498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158576" y="4167845"/>
              <a:ext cx="3604299" cy="387837"/>
            </a:xfrm>
            <a:prstGeom prst="roundRect">
              <a:avLst/>
            </a:prstGeom>
            <a:solidFill>
              <a:srgbClr val="1BB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158576" y="4685387"/>
              <a:ext cx="3328075" cy="38783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175711" y="5202929"/>
              <a:ext cx="3874847" cy="38783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175711" y="3649983"/>
              <a:ext cx="384048" cy="387837"/>
            </a:xfrm>
            <a:prstGeom prst="roundRect">
              <a:avLst/>
            </a:prstGeom>
            <a:solidFill>
              <a:srgbClr val="EDB9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837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86400" y="2819400"/>
            <a:ext cx="12192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867650" y="3352800"/>
            <a:ext cx="1025627" cy="1066800"/>
            <a:chOff x="4141441" y="1524723"/>
            <a:chExt cx="3909117" cy="4066043"/>
          </a:xfrm>
        </p:grpSpPr>
        <p:sp>
          <p:nvSpPr>
            <p:cNvPr id="5" name="Rounded Rectangle 4"/>
            <p:cNvSpPr/>
            <p:nvPr/>
          </p:nvSpPr>
          <p:spPr>
            <a:xfrm>
              <a:off x="4664437" y="1524723"/>
              <a:ext cx="3351853" cy="387837"/>
            </a:xfrm>
            <a:prstGeom prst="roundRect">
              <a:avLst/>
            </a:prstGeom>
            <a:solidFill>
              <a:srgbClr val="498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141443" y="1524723"/>
              <a:ext cx="384048" cy="387837"/>
            </a:xfrm>
            <a:prstGeom prst="roundRect">
              <a:avLst/>
            </a:prstGeom>
            <a:solidFill>
              <a:srgbClr val="CF34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141441" y="2042585"/>
              <a:ext cx="3021359" cy="387837"/>
            </a:xfrm>
            <a:prstGeom prst="roundRect">
              <a:avLst/>
            </a:prstGeom>
            <a:solidFill>
              <a:srgbClr val="1BB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141442" y="2560127"/>
              <a:ext cx="2516534" cy="38783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158577" y="3077669"/>
              <a:ext cx="3328074" cy="38783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664438" y="3649983"/>
              <a:ext cx="2498362" cy="387837"/>
            </a:xfrm>
            <a:prstGeom prst="roundRect">
              <a:avLst/>
            </a:prstGeom>
            <a:solidFill>
              <a:srgbClr val="498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158576" y="4167845"/>
              <a:ext cx="3604299" cy="387837"/>
            </a:xfrm>
            <a:prstGeom prst="roundRect">
              <a:avLst/>
            </a:prstGeom>
            <a:solidFill>
              <a:srgbClr val="1BB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158576" y="4685387"/>
              <a:ext cx="3328075" cy="38783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175711" y="5202929"/>
              <a:ext cx="3874847" cy="38783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175711" y="3649983"/>
              <a:ext cx="384048" cy="387837"/>
            </a:xfrm>
            <a:prstGeom prst="roundRect">
              <a:avLst/>
            </a:prstGeom>
            <a:solidFill>
              <a:srgbClr val="EDB9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5638800" y="2971800"/>
            <a:ext cx="95250" cy="95250"/>
          </a:xfrm>
          <a:prstGeom prst="roundRect">
            <a:avLst>
              <a:gd name="adj" fmla="val 50000"/>
            </a:avLst>
          </a:prstGeom>
          <a:solidFill>
            <a:srgbClr val="CF3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767388" y="2971800"/>
            <a:ext cx="785812" cy="95250"/>
          </a:xfrm>
          <a:prstGeom prst="roundRect">
            <a:avLst>
              <a:gd name="adj" fmla="val 50000"/>
            </a:avLst>
          </a:prstGeom>
          <a:solidFill>
            <a:srgbClr val="498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638800" y="3108325"/>
            <a:ext cx="914400" cy="95250"/>
          </a:xfrm>
          <a:prstGeom prst="roundRect">
            <a:avLst>
              <a:gd name="adj" fmla="val 50000"/>
            </a:avLst>
          </a:prstGeom>
          <a:solidFill>
            <a:srgbClr val="1BB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638800" y="3244850"/>
            <a:ext cx="914400" cy="9525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638800" y="3381375"/>
            <a:ext cx="914400" cy="9525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767388" y="3517900"/>
            <a:ext cx="785812" cy="95250"/>
          </a:xfrm>
          <a:prstGeom prst="roundRect">
            <a:avLst>
              <a:gd name="adj" fmla="val 50000"/>
            </a:avLst>
          </a:prstGeom>
          <a:solidFill>
            <a:srgbClr val="498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638800" y="3654425"/>
            <a:ext cx="914400" cy="95250"/>
          </a:xfrm>
          <a:prstGeom prst="roundRect">
            <a:avLst>
              <a:gd name="adj" fmla="val 50000"/>
            </a:avLst>
          </a:prstGeom>
          <a:solidFill>
            <a:srgbClr val="1BB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638800" y="3790950"/>
            <a:ext cx="914400" cy="9525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638800" y="3517900"/>
            <a:ext cx="95250" cy="95250"/>
          </a:xfrm>
          <a:prstGeom prst="roundRect">
            <a:avLst>
              <a:gd name="adj" fmla="val 50000"/>
            </a:avLst>
          </a:prstGeom>
          <a:solidFill>
            <a:srgbClr val="EDB9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7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86400" y="2819400"/>
            <a:ext cx="12192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867650" y="3352800"/>
            <a:ext cx="1025627" cy="1066800"/>
            <a:chOff x="4141441" y="1524723"/>
            <a:chExt cx="3909117" cy="4066043"/>
          </a:xfrm>
        </p:grpSpPr>
        <p:sp>
          <p:nvSpPr>
            <p:cNvPr id="5" name="Rounded Rectangle 4"/>
            <p:cNvSpPr/>
            <p:nvPr/>
          </p:nvSpPr>
          <p:spPr>
            <a:xfrm>
              <a:off x="4664437" y="1524723"/>
              <a:ext cx="3351853" cy="387837"/>
            </a:xfrm>
            <a:prstGeom prst="roundRect">
              <a:avLst/>
            </a:prstGeom>
            <a:solidFill>
              <a:srgbClr val="498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141443" y="1524723"/>
              <a:ext cx="384048" cy="387837"/>
            </a:xfrm>
            <a:prstGeom prst="roundRect">
              <a:avLst/>
            </a:prstGeom>
            <a:solidFill>
              <a:srgbClr val="CF34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141441" y="2042585"/>
              <a:ext cx="3021359" cy="387837"/>
            </a:xfrm>
            <a:prstGeom prst="roundRect">
              <a:avLst/>
            </a:prstGeom>
            <a:solidFill>
              <a:srgbClr val="1BB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141442" y="2560127"/>
              <a:ext cx="2516534" cy="38783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158577" y="3077669"/>
              <a:ext cx="3328074" cy="38783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664438" y="3649983"/>
              <a:ext cx="2498362" cy="387837"/>
            </a:xfrm>
            <a:prstGeom prst="roundRect">
              <a:avLst/>
            </a:prstGeom>
            <a:solidFill>
              <a:srgbClr val="498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158576" y="4167845"/>
              <a:ext cx="3604299" cy="387837"/>
            </a:xfrm>
            <a:prstGeom prst="roundRect">
              <a:avLst/>
            </a:prstGeom>
            <a:solidFill>
              <a:srgbClr val="1BB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158576" y="4685387"/>
              <a:ext cx="3328075" cy="38783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175711" y="5202929"/>
              <a:ext cx="3874847" cy="38783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175711" y="3649983"/>
              <a:ext cx="384048" cy="387837"/>
            </a:xfrm>
            <a:prstGeom prst="roundRect">
              <a:avLst/>
            </a:prstGeom>
            <a:solidFill>
              <a:srgbClr val="EDB9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5638800" y="2971800"/>
            <a:ext cx="95250" cy="95250"/>
          </a:xfrm>
          <a:prstGeom prst="roundRect">
            <a:avLst>
              <a:gd name="adj" fmla="val 50000"/>
            </a:avLst>
          </a:prstGeom>
          <a:solidFill>
            <a:srgbClr val="CF3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767388" y="2971800"/>
            <a:ext cx="785812" cy="95250"/>
          </a:xfrm>
          <a:prstGeom prst="roundRect">
            <a:avLst>
              <a:gd name="adj" fmla="val 50000"/>
            </a:avLst>
          </a:prstGeom>
          <a:solidFill>
            <a:srgbClr val="498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638800" y="3108325"/>
            <a:ext cx="914400" cy="95250"/>
          </a:xfrm>
          <a:prstGeom prst="roundRect">
            <a:avLst>
              <a:gd name="adj" fmla="val 50000"/>
            </a:avLst>
          </a:prstGeom>
          <a:solidFill>
            <a:srgbClr val="1BB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638800" y="3244850"/>
            <a:ext cx="914400" cy="9525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638800" y="3381375"/>
            <a:ext cx="914400" cy="9525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767388" y="3517900"/>
            <a:ext cx="785812" cy="95250"/>
          </a:xfrm>
          <a:prstGeom prst="roundRect">
            <a:avLst>
              <a:gd name="adj" fmla="val 50000"/>
            </a:avLst>
          </a:prstGeom>
          <a:solidFill>
            <a:srgbClr val="498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638800" y="3654425"/>
            <a:ext cx="914400" cy="95250"/>
          </a:xfrm>
          <a:prstGeom prst="roundRect">
            <a:avLst>
              <a:gd name="adj" fmla="val 50000"/>
            </a:avLst>
          </a:prstGeom>
          <a:solidFill>
            <a:srgbClr val="1BB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638800" y="3790950"/>
            <a:ext cx="914400" cy="9525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638800" y="3517900"/>
            <a:ext cx="95250" cy="95250"/>
          </a:xfrm>
          <a:prstGeom prst="roundRect">
            <a:avLst>
              <a:gd name="adj" fmla="val 50000"/>
            </a:avLst>
          </a:prstGeom>
          <a:solidFill>
            <a:srgbClr val="EDB9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562600" y="2895600"/>
            <a:ext cx="1066800" cy="10668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9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86400" y="2819400"/>
            <a:ext cx="12192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867650" y="3352800"/>
            <a:ext cx="1025627" cy="1066800"/>
            <a:chOff x="4141441" y="1524723"/>
            <a:chExt cx="3909117" cy="4066043"/>
          </a:xfrm>
        </p:grpSpPr>
        <p:sp>
          <p:nvSpPr>
            <p:cNvPr id="5" name="Rounded Rectangle 4"/>
            <p:cNvSpPr/>
            <p:nvPr/>
          </p:nvSpPr>
          <p:spPr>
            <a:xfrm>
              <a:off x="4664437" y="1524723"/>
              <a:ext cx="3351853" cy="387837"/>
            </a:xfrm>
            <a:prstGeom prst="roundRect">
              <a:avLst/>
            </a:prstGeom>
            <a:solidFill>
              <a:srgbClr val="498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141443" y="1524723"/>
              <a:ext cx="384048" cy="387837"/>
            </a:xfrm>
            <a:prstGeom prst="roundRect">
              <a:avLst/>
            </a:prstGeom>
            <a:solidFill>
              <a:srgbClr val="CF34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141441" y="2042585"/>
              <a:ext cx="3021359" cy="387837"/>
            </a:xfrm>
            <a:prstGeom prst="roundRect">
              <a:avLst/>
            </a:prstGeom>
            <a:solidFill>
              <a:srgbClr val="1BB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141442" y="2560127"/>
              <a:ext cx="2516534" cy="38783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158577" y="3077669"/>
              <a:ext cx="3328074" cy="38783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664438" y="3649983"/>
              <a:ext cx="2498362" cy="387837"/>
            </a:xfrm>
            <a:prstGeom prst="roundRect">
              <a:avLst/>
            </a:prstGeom>
            <a:solidFill>
              <a:srgbClr val="498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158576" y="4167845"/>
              <a:ext cx="3604299" cy="387837"/>
            </a:xfrm>
            <a:prstGeom prst="roundRect">
              <a:avLst/>
            </a:prstGeom>
            <a:solidFill>
              <a:srgbClr val="1BB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158576" y="4685387"/>
              <a:ext cx="3328075" cy="38783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175711" y="5202929"/>
              <a:ext cx="3874847" cy="38783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175711" y="3649983"/>
              <a:ext cx="384048" cy="387837"/>
            </a:xfrm>
            <a:prstGeom prst="roundRect">
              <a:avLst/>
            </a:prstGeom>
            <a:solidFill>
              <a:srgbClr val="EDB9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5638800" y="2971800"/>
            <a:ext cx="95250" cy="95250"/>
          </a:xfrm>
          <a:prstGeom prst="roundRect">
            <a:avLst>
              <a:gd name="adj" fmla="val 50000"/>
            </a:avLst>
          </a:prstGeom>
          <a:solidFill>
            <a:srgbClr val="CF3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767388" y="2971800"/>
            <a:ext cx="785812" cy="95250"/>
          </a:xfrm>
          <a:prstGeom prst="roundRect">
            <a:avLst>
              <a:gd name="adj" fmla="val 50000"/>
            </a:avLst>
          </a:prstGeom>
          <a:solidFill>
            <a:srgbClr val="498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638800" y="3108325"/>
            <a:ext cx="733425" cy="95250"/>
          </a:xfrm>
          <a:prstGeom prst="roundRect">
            <a:avLst>
              <a:gd name="adj" fmla="val 50000"/>
            </a:avLst>
          </a:prstGeom>
          <a:solidFill>
            <a:srgbClr val="1BB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638800" y="3244850"/>
            <a:ext cx="604838" cy="9525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638800" y="3381375"/>
            <a:ext cx="790575" cy="9525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767388" y="3517900"/>
            <a:ext cx="633412" cy="95250"/>
          </a:xfrm>
          <a:prstGeom prst="roundRect">
            <a:avLst>
              <a:gd name="adj" fmla="val 50000"/>
            </a:avLst>
          </a:prstGeom>
          <a:solidFill>
            <a:srgbClr val="498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638800" y="3654425"/>
            <a:ext cx="914400" cy="95250"/>
          </a:xfrm>
          <a:prstGeom prst="roundRect">
            <a:avLst>
              <a:gd name="adj" fmla="val 50000"/>
            </a:avLst>
          </a:prstGeom>
          <a:solidFill>
            <a:srgbClr val="1BB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638800" y="3790950"/>
            <a:ext cx="790575" cy="7105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638800" y="3517900"/>
            <a:ext cx="95250" cy="95250"/>
          </a:xfrm>
          <a:prstGeom prst="roundRect">
            <a:avLst>
              <a:gd name="adj" fmla="val 50000"/>
            </a:avLst>
          </a:prstGeom>
          <a:solidFill>
            <a:srgbClr val="EDB9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562600" y="2895600"/>
            <a:ext cx="1066800" cy="10668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67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486400" y="2819400"/>
            <a:ext cx="1219200" cy="1219200"/>
            <a:chOff x="2497401" y="3166798"/>
            <a:chExt cx="1219200" cy="1219200"/>
          </a:xfrm>
        </p:grpSpPr>
        <p:sp>
          <p:nvSpPr>
            <p:cNvPr id="24" name="Rounded Rectangle 23"/>
            <p:cNvSpPr/>
            <p:nvPr/>
          </p:nvSpPr>
          <p:spPr>
            <a:xfrm>
              <a:off x="2497401" y="3166798"/>
              <a:ext cx="304800" cy="1219200"/>
            </a:xfrm>
            <a:prstGeom prst="roundRect">
              <a:avLst>
                <a:gd name="adj" fmla="val 50000"/>
              </a:avLst>
            </a:prstGeom>
            <a:solidFill>
              <a:srgbClr val="EDB9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497401" y="3166798"/>
              <a:ext cx="1219200" cy="304800"/>
            </a:xfrm>
            <a:prstGeom prst="roundRect">
              <a:avLst>
                <a:gd name="adj" fmla="val 50000"/>
              </a:avLst>
            </a:prstGeom>
            <a:solidFill>
              <a:srgbClr val="498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411801" y="3166798"/>
              <a:ext cx="304800" cy="1219200"/>
            </a:xfrm>
            <a:prstGeom prst="roundRect">
              <a:avLst>
                <a:gd name="adj" fmla="val 50000"/>
              </a:avLst>
            </a:prstGeom>
            <a:solidFill>
              <a:srgbClr val="CF34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497401" y="4081198"/>
              <a:ext cx="1219200" cy="304800"/>
            </a:xfrm>
            <a:prstGeom prst="roundRect">
              <a:avLst>
                <a:gd name="adj" fmla="val 50000"/>
              </a:avLst>
            </a:prstGeom>
            <a:solidFill>
              <a:srgbClr val="1BB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497401" y="3599934"/>
              <a:ext cx="304800" cy="786063"/>
            </a:xfrm>
            <a:prstGeom prst="roundRect">
              <a:avLst>
                <a:gd name="adj" fmla="val 50000"/>
              </a:avLst>
            </a:prstGeom>
            <a:solidFill>
              <a:srgbClr val="EDB9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7631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8907780" y="3284220"/>
            <a:ext cx="1066800" cy="10668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00500" y="2095500"/>
            <a:ext cx="4191000" cy="2667000"/>
          </a:xfrm>
          <a:prstGeom prst="rect">
            <a:avLst/>
          </a:prstGeom>
          <a:solidFill>
            <a:srgbClr val="607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2901" y="22479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Google Search Favicons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943100" y="2556813"/>
            <a:ext cx="381000" cy="381000"/>
            <a:chOff x="2497401" y="3166798"/>
            <a:chExt cx="1219200" cy="1219200"/>
          </a:xfrm>
        </p:grpSpPr>
        <p:sp>
          <p:nvSpPr>
            <p:cNvPr id="8" name="Rounded Rectangle 7"/>
            <p:cNvSpPr/>
            <p:nvPr/>
          </p:nvSpPr>
          <p:spPr>
            <a:xfrm>
              <a:off x="2497401" y="3166798"/>
              <a:ext cx="304800" cy="1219200"/>
            </a:xfrm>
            <a:prstGeom prst="roundRect">
              <a:avLst>
                <a:gd name="adj" fmla="val 50000"/>
              </a:avLst>
            </a:prstGeom>
            <a:solidFill>
              <a:srgbClr val="EDB9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497401" y="3166798"/>
              <a:ext cx="1219200" cy="304800"/>
            </a:xfrm>
            <a:prstGeom prst="roundRect">
              <a:avLst>
                <a:gd name="adj" fmla="val 50000"/>
              </a:avLst>
            </a:prstGeom>
            <a:solidFill>
              <a:srgbClr val="498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411801" y="3166798"/>
              <a:ext cx="304800" cy="1219200"/>
            </a:xfrm>
            <a:prstGeom prst="roundRect">
              <a:avLst>
                <a:gd name="adj" fmla="val 50000"/>
              </a:avLst>
            </a:prstGeom>
            <a:solidFill>
              <a:srgbClr val="CF34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497401" y="4081198"/>
              <a:ext cx="1219200" cy="304800"/>
            </a:xfrm>
            <a:prstGeom prst="roundRect">
              <a:avLst>
                <a:gd name="adj" fmla="val 50000"/>
              </a:avLst>
            </a:prstGeom>
            <a:solidFill>
              <a:srgbClr val="1BB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497401" y="3599934"/>
              <a:ext cx="304800" cy="786063"/>
            </a:xfrm>
            <a:prstGeom prst="roundRect">
              <a:avLst>
                <a:gd name="adj" fmla="val 50000"/>
              </a:avLst>
            </a:prstGeom>
            <a:solidFill>
              <a:srgbClr val="EDB9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8983980" y="3360420"/>
            <a:ext cx="95250" cy="95250"/>
          </a:xfrm>
          <a:prstGeom prst="roundRect">
            <a:avLst>
              <a:gd name="adj" fmla="val 50000"/>
            </a:avLst>
          </a:prstGeom>
          <a:solidFill>
            <a:srgbClr val="CF3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9112568" y="3360420"/>
            <a:ext cx="785812" cy="95250"/>
          </a:xfrm>
          <a:prstGeom prst="roundRect">
            <a:avLst>
              <a:gd name="adj" fmla="val 50000"/>
            </a:avLst>
          </a:prstGeom>
          <a:solidFill>
            <a:srgbClr val="498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8983980" y="3496945"/>
            <a:ext cx="733425" cy="95250"/>
          </a:xfrm>
          <a:prstGeom prst="roundRect">
            <a:avLst>
              <a:gd name="adj" fmla="val 50000"/>
            </a:avLst>
          </a:prstGeom>
          <a:solidFill>
            <a:srgbClr val="1BB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8983980" y="3633470"/>
            <a:ext cx="604838" cy="9525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8983980" y="3769995"/>
            <a:ext cx="790575" cy="9525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9112568" y="3906520"/>
            <a:ext cx="633412" cy="95250"/>
          </a:xfrm>
          <a:prstGeom prst="roundRect">
            <a:avLst>
              <a:gd name="adj" fmla="val 50000"/>
            </a:avLst>
          </a:prstGeom>
          <a:solidFill>
            <a:srgbClr val="498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8983980" y="4043045"/>
            <a:ext cx="914400" cy="95250"/>
          </a:xfrm>
          <a:prstGeom prst="roundRect">
            <a:avLst>
              <a:gd name="adj" fmla="val 50000"/>
            </a:avLst>
          </a:prstGeom>
          <a:solidFill>
            <a:srgbClr val="1BB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8983980" y="4179570"/>
            <a:ext cx="790575" cy="7105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8983980" y="3906520"/>
            <a:ext cx="95250" cy="95250"/>
          </a:xfrm>
          <a:prstGeom prst="roundRect">
            <a:avLst>
              <a:gd name="adj" fmla="val 50000"/>
            </a:avLst>
          </a:prstGeom>
          <a:solidFill>
            <a:srgbClr val="EDB9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5295900" y="2833370"/>
            <a:ext cx="1600200" cy="1791970"/>
            <a:chOff x="5295900" y="2833370"/>
            <a:chExt cx="1600200" cy="1791970"/>
          </a:xfrm>
        </p:grpSpPr>
        <p:sp>
          <p:nvSpPr>
            <p:cNvPr id="80" name="Rounded Rectangle 79"/>
            <p:cNvSpPr/>
            <p:nvPr/>
          </p:nvSpPr>
          <p:spPr>
            <a:xfrm>
              <a:off x="5295900" y="2834640"/>
              <a:ext cx="1600200" cy="1790700"/>
            </a:xfrm>
            <a:prstGeom prst="roundRect">
              <a:avLst>
                <a:gd name="adj" fmla="val 282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5295900" y="2834641"/>
              <a:ext cx="1600200" cy="316230"/>
            </a:xfrm>
            <a:prstGeom prst="roundRect">
              <a:avLst>
                <a:gd name="adj" fmla="val 13815"/>
              </a:avLst>
            </a:prstGeom>
            <a:solidFill>
              <a:srgbClr val="FAFAF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5768482" y="3230880"/>
              <a:ext cx="785812" cy="95250"/>
            </a:xfrm>
            <a:prstGeom prst="roundRect">
              <a:avLst>
                <a:gd name="adj" fmla="val 50000"/>
              </a:avLst>
            </a:prstGeom>
            <a:solidFill>
              <a:srgbClr val="498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5637706" y="3383280"/>
              <a:ext cx="763094" cy="95250"/>
            </a:xfrm>
            <a:prstGeom prst="roundRect">
              <a:avLst>
                <a:gd name="adj" fmla="val 50000"/>
              </a:avLst>
            </a:prstGeom>
            <a:solidFill>
              <a:srgbClr val="1BB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5637706" y="3535680"/>
              <a:ext cx="916588" cy="9525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5637706" y="3688080"/>
              <a:ext cx="588469" cy="81915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5768482" y="3840480"/>
              <a:ext cx="632318" cy="95250"/>
            </a:xfrm>
            <a:prstGeom prst="roundRect">
              <a:avLst>
                <a:gd name="adj" fmla="val 50000"/>
              </a:avLst>
            </a:prstGeom>
            <a:solidFill>
              <a:srgbClr val="498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5637706" y="3992880"/>
              <a:ext cx="916588" cy="81915"/>
            </a:xfrm>
            <a:prstGeom prst="roundRect">
              <a:avLst>
                <a:gd name="adj" fmla="val 50000"/>
              </a:avLst>
            </a:prstGeom>
            <a:solidFill>
              <a:srgbClr val="1BB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5637706" y="4145280"/>
              <a:ext cx="763094" cy="81915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5637705" y="4297680"/>
              <a:ext cx="822625" cy="81915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5768482" y="4450080"/>
              <a:ext cx="721218" cy="95250"/>
            </a:xfrm>
            <a:prstGeom prst="roundRect">
              <a:avLst>
                <a:gd name="adj" fmla="val 50000"/>
              </a:avLst>
            </a:prstGeom>
            <a:solidFill>
              <a:srgbClr val="498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5637706" y="3230880"/>
              <a:ext cx="95250" cy="95250"/>
            </a:xfrm>
            <a:prstGeom prst="roundRect">
              <a:avLst>
                <a:gd name="adj" fmla="val 50000"/>
              </a:avLst>
            </a:prstGeom>
            <a:solidFill>
              <a:srgbClr val="CF34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5637706" y="3833812"/>
              <a:ext cx="95250" cy="95250"/>
            </a:xfrm>
            <a:prstGeom prst="roundRect">
              <a:avLst>
                <a:gd name="adj" fmla="val 50000"/>
              </a:avLst>
            </a:prstGeom>
            <a:solidFill>
              <a:srgbClr val="EDB9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5637706" y="4450080"/>
              <a:ext cx="95250" cy="95250"/>
            </a:xfrm>
            <a:prstGeom prst="roundRect">
              <a:avLst>
                <a:gd name="adj" fmla="val 50000"/>
              </a:avLst>
            </a:prstGeom>
            <a:solidFill>
              <a:srgbClr val="CF34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5637706" y="2937813"/>
              <a:ext cx="916588" cy="9525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Picture 4" descr="Image result for google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7267" y="2885902"/>
              <a:ext cx="199072" cy="199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Rounded Rectangle 95"/>
            <p:cNvSpPr/>
            <p:nvPr/>
          </p:nvSpPr>
          <p:spPr>
            <a:xfrm>
              <a:off x="5295900" y="2833370"/>
              <a:ext cx="1600200" cy="1790700"/>
            </a:xfrm>
            <a:prstGeom prst="roundRect">
              <a:avLst>
                <a:gd name="adj" fmla="val 282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216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8907780" y="3284220"/>
            <a:ext cx="1066800" cy="10668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983980" y="3360420"/>
            <a:ext cx="95250" cy="95250"/>
          </a:xfrm>
          <a:prstGeom prst="roundRect">
            <a:avLst>
              <a:gd name="adj" fmla="val 50000"/>
            </a:avLst>
          </a:prstGeom>
          <a:solidFill>
            <a:srgbClr val="CF3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9112568" y="3360420"/>
            <a:ext cx="785812" cy="95250"/>
          </a:xfrm>
          <a:prstGeom prst="roundRect">
            <a:avLst>
              <a:gd name="adj" fmla="val 50000"/>
            </a:avLst>
          </a:prstGeom>
          <a:solidFill>
            <a:srgbClr val="498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8983980" y="3496945"/>
            <a:ext cx="733425" cy="95250"/>
          </a:xfrm>
          <a:prstGeom prst="roundRect">
            <a:avLst>
              <a:gd name="adj" fmla="val 50000"/>
            </a:avLst>
          </a:prstGeom>
          <a:solidFill>
            <a:srgbClr val="1BB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8983980" y="3633470"/>
            <a:ext cx="604838" cy="9525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8983980" y="3769995"/>
            <a:ext cx="790575" cy="9525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9112568" y="3906520"/>
            <a:ext cx="633412" cy="95250"/>
          </a:xfrm>
          <a:prstGeom prst="roundRect">
            <a:avLst>
              <a:gd name="adj" fmla="val 50000"/>
            </a:avLst>
          </a:prstGeom>
          <a:solidFill>
            <a:srgbClr val="498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8983980" y="4043045"/>
            <a:ext cx="914400" cy="95250"/>
          </a:xfrm>
          <a:prstGeom prst="roundRect">
            <a:avLst>
              <a:gd name="adj" fmla="val 50000"/>
            </a:avLst>
          </a:prstGeom>
          <a:solidFill>
            <a:srgbClr val="1BB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8983980" y="4179570"/>
            <a:ext cx="790575" cy="7105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8983980" y="3906520"/>
            <a:ext cx="95250" cy="95250"/>
          </a:xfrm>
          <a:prstGeom prst="roundRect">
            <a:avLst>
              <a:gd name="adj" fmla="val 50000"/>
            </a:avLst>
          </a:prstGeom>
          <a:solidFill>
            <a:srgbClr val="EDB9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295900" y="2833370"/>
            <a:ext cx="1600200" cy="1791970"/>
            <a:chOff x="5295900" y="2833370"/>
            <a:chExt cx="1600200" cy="1791970"/>
          </a:xfrm>
        </p:grpSpPr>
        <p:sp>
          <p:nvSpPr>
            <p:cNvPr id="33" name="Rounded Rectangle 32"/>
            <p:cNvSpPr/>
            <p:nvPr/>
          </p:nvSpPr>
          <p:spPr>
            <a:xfrm>
              <a:off x="5295900" y="2834640"/>
              <a:ext cx="1600200" cy="1790700"/>
            </a:xfrm>
            <a:prstGeom prst="roundRect">
              <a:avLst>
                <a:gd name="adj" fmla="val 282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295900" y="2834641"/>
              <a:ext cx="1600200" cy="316230"/>
            </a:xfrm>
            <a:prstGeom prst="roundRect">
              <a:avLst>
                <a:gd name="adj" fmla="val 13815"/>
              </a:avLst>
            </a:prstGeom>
            <a:solidFill>
              <a:srgbClr val="FAFAF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768482" y="3230880"/>
              <a:ext cx="785812" cy="95250"/>
            </a:xfrm>
            <a:prstGeom prst="roundRect">
              <a:avLst>
                <a:gd name="adj" fmla="val 50000"/>
              </a:avLst>
            </a:prstGeom>
            <a:solidFill>
              <a:srgbClr val="498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637706" y="3383280"/>
              <a:ext cx="763094" cy="95250"/>
            </a:xfrm>
            <a:prstGeom prst="roundRect">
              <a:avLst>
                <a:gd name="adj" fmla="val 50000"/>
              </a:avLst>
            </a:prstGeom>
            <a:solidFill>
              <a:srgbClr val="1BB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637706" y="3535680"/>
              <a:ext cx="916588" cy="9525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637706" y="3688080"/>
              <a:ext cx="588469" cy="81915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768482" y="3840480"/>
              <a:ext cx="632318" cy="95250"/>
            </a:xfrm>
            <a:prstGeom prst="roundRect">
              <a:avLst>
                <a:gd name="adj" fmla="val 50000"/>
              </a:avLst>
            </a:prstGeom>
            <a:solidFill>
              <a:srgbClr val="498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637706" y="3992880"/>
              <a:ext cx="916588" cy="81915"/>
            </a:xfrm>
            <a:prstGeom prst="roundRect">
              <a:avLst>
                <a:gd name="adj" fmla="val 50000"/>
              </a:avLst>
            </a:prstGeom>
            <a:solidFill>
              <a:srgbClr val="1BB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637706" y="4145280"/>
              <a:ext cx="763094" cy="81915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637705" y="4297680"/>
              <a:ext cx="822625" cy="81915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768482" y="4450080"/>
              <a:ext cx="721218" cy="95250"/>
            </a:xfrm>
            <a:prstGeom prst="roundRect">
              <a:avLst>
                <a:gd name="adj" fmla="val 50000"/>
              </a:avLst>
            </a:prstGeom>
            <a:solidFill>
              <a:srgbClr val="498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637706" y="3230880"/>
              <a:ext cx="95250" cy="95250"/>
            </a:xfrm>
            <a:prstGeom prst="roundRect">
              <a:avLst>
                <a:gd name="adj" fmla="val 50000"/>
              </a:avLst>
            </a:prstGeom>
            <a:solidFill>
              <a:srgbClr val="CF34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5637706" y="3833812"/>
              <a:ext cx="95250" cy="95250"/>
            </a:xfrm>
            <a:prstGeom prst="roundRect">
              <a:avLst>
                <a:gd name="adj" fmla="val 50000"/>
              </a:avLst>
            </a:prstGeom>
            <a:solidFill>
              <a:srgbClr val="EDB9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637706" y="4450080"/>
              <a:ext cx="95250" cy="95250"/>
            </a:xfrm>
            <a:prstGeom prst="roundRect">
              <a:avLst>
                <a:gd name="adj" fmla="val 50000"/>
              </a:avLst>
            </a:prstGeom>
            <a:solidFill>
              <a:srgbClr val="CF34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637706" y="2937813"/>
              <a:ext cx="916588" cy="9525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Image result for google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7267" y="2885902"/>
              <a:ext cx="199072" cy="199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Rounded Rectangle 48"/>
            <p:cNvSpPr/>
            <p:nvPr/>
          </p:nvSpPr>
          <p:spPr>
            <a:xfrm>
              <a:off x="5295900" y="2833370"/>
              <a:ext cx="1600200" cy="1790700"/>
            </a:xfrm>
            <a:prstGeom prst="roundRect">
              <a:avLst>
                <a:gd name="adj" fmla="val 282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895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Baeg</dc:creator>
  <cp:lastModifiedBy>Edward Baeg</cp:lastModifiedBy>
  <cp:revision>69</cp:revision>
  <dcterms:created xsi:type="dcterms:W3CDTF">2018-03-20T05:35:42Z</dcterms:created>
  <dcterms:modified xsi:type="dcterms:W3CDTF">2018-03-20T23:26:52Z</dcterms:modified>
</cp:coreProperties>
</file>