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FBE"/>
    <a:srgbClr val="B5CDF9"/>
    <a:srgbClr val="EDB908"/>
    <a:srgbClr val="1BB15B"/>
    <a:srgbClr val="CF343A"/>
    <a:srgbClr val="498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E361-0E09-4230-ABD9-D9CC7D962D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690D-EF65-44FC-909A-A7F36C387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00500" y="574158"/>
            <a:ext cx="3718738" cy="244549"/>
          </a:xfrm>
          <a:prstGeom prst="roundRect">
            <a:avLst/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qph.fs.quoracdn.net/main-qimg-8841fa0a252f073695ee9cf9bfff0b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78" y="4953000"/>
            <a:ext cx="2549952" cy="13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678866" y="878959"/>
            <a:ext cx="3360109" cy="159266"/>
          </a:xfrm>
          <a:prstGeom prst="roundRect">
            <a:avLst/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78866" y="1091611"/>
            <a:ext cx="355060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78866" y="1311129"/>
            <a:ext cx="379825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78866" y="567292"/>
            <a:ext cx="245434" cy="244549"/>
          </a:xfrm>
          <a:prstGeom prst="roundRect">
            <a:avLst/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00500" y="1629720"/>
            <a:ext cx="2867025" cy="244549"/>
          </a:xfrm>
          <a:prstGeom prst="roundRect">
            <a:avLst/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8866" y="1941387"/>
            <a:ext cx="2845759" cy="152400"/>
          </a:xfrm>
          <a:prstGeom prst="roundRect">
            <a:avLst/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78866" y="2147173"/>
            <a:ext cx="250285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78866" y="2366691"/>
            <a:ext cx="307435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78866" y="1622854"/>
            <a:ext cx="245434" cy="244549"/>
          </a:xfrm>
          <a:prstGeom prst="roundRect">
            <a:avLst/>
          </a:prstGeom>
          <a:solidFill>
            <a:srgbClr val="ED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00500" y="2683452"/>
            <a:ext cx="3340100" cy="244549"/>
          </a:xfrm>
          <a:prstGeom prst="roundRect">
            <a:avLst/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78866" y="2988253"/>
            <a:ext cx="3931609" cy="159266"/>
          </a:xfrm>
          <a:prstGeom prst="roundRect">
            <a:avLst/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678866" y="3200905"/>
            <a:ext cx="2845759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78867" y="3420423"/>
            <a:ext cx="3001334" cy="1661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678866" y="2676586"/>
            <a:ext cx="245434" cy="244549"/>
          </a:xfrm>
          <a:prstGeom prst="roundRect">
            <a:avLst/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1143000"/>
            <a:ext cx="45720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41442" y="1395979"/>
            <a:ext cx="3909117" cy="4066043"/>
            <a:chOff x="4141441" y="1524723"/>
            <a:chExt cx="3909117" cy="4066043"/>
          </a:xfrm>
        </p:grpSpPr>
        <p:sp>
          <p:nvSpPr>
            <p:cNvPr id="4" name="Rounded Rectangle 3"/>
            <p:cNvSpPr/>
            <p:nvPr/>
          </p:nvSpPr>
          <p:spPr>
            <a:xfrm>
              <a:off x="4664437" y="1524723"/>
              <a:ext cx="3351853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41443" y="1524723"/>
              <a:ext cx="384048" cy="387837"/>
            </a:xfrm>
            <a:prstGeom prst="roundRect">
              <a:avLst/>
            </a:prstGeom>
            <a:solidFill>
              <a:srgbClr val="CF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41441" y="2042585"/>
              <a:ext cx="302135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41442" y="2560127"/>
              <a:ext cx="251653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58577" y="3077669"/>
              <a:ext cx="3328074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664438" y="3649983"/>
              <a:ext cx="2498362" cy="387837"/>
            </a:xfrm>
            <a:prstGeom prst="roundRect">
              <a:avLst/>
            </a:prstGeom>
            <a:solidFill>
              <a:srgbClr val="498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58576" y="4167845"/>
              <a:ext cx="3604299" cy="387837"/>
            </a:xfrm>
            <a:prstGeom prst="roundRect">
              <a:avLst/>
            </a:prstGeom>
            <a:solidFill>
              <a:srgbClr val="1BB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58576" y="4685387"/>
              <a:ext cx="3328075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75711" y="5202929"/>
              <a:ext cx="3874847" cy="387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75711" y="3649983"/>
              <a:ext cx="384048" cy="387837"/>
            </a:xfrm>
            <a:prstGeom prst="roundRect">
              <a:avLst/>
            </a:prstGeom>
            <a:solidFill>
              <a:srgbClr val="EDB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37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64437" y="1524723"/>
            <a:ext cx="3351853" cy="387837"/>
          </a:xfrm>
          <a:prstGeom prst="roundRect">
            <a:avLst/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41443" y="1524723"/>
            <a:ext cx="384048" cy="387837"/>
          </a:xfrm>
          <a:prstGeom prst="roundRect">
            <a:avLst/>
          </a:prstGeom>
          <a:solidFill>
            <a:srgbClr val="CF3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0" y="1143000"/>
            <a:ext cx="12192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141441" y="2042585"/>
            <a:ext cx="3021359" cy="387837"/>
          </a:xfrm>
          <a:prstGeom prst="roundRect">
            <a:avLst/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41442" y="2560127"/>
            <a:ext cx="2516534" cy="387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158577" y="3077669"/>
            <a:ext cx="3328074" cy="387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664438" y="3649983"/>
            <a:ext cx="2498362" cy="387837"/>
          </a:xfrm>
          <a:prstGeom prst="roundRect">
            <a:avLst/>
          </a:prstGeom>
          <a:solidFill>
            <a:srgbClr val="498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158576" y="4167845"/>
            <a:ext cx="3604299" cy="387837"/>
          </a:xfrm>
          <a:prstGeom prst="roundRect">
            <a:avLst/>
          </a:prstGeom>
          <a:solidFill>
            <a:srgbClr val="1BB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158576" y="4685387"/>
            <a:ext cx="3328075" cy="387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175711" y="5202929"/>
            <a:ext cx="3874847" cy="3878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175711" y="3649983"/>
            <a:ext cx="384048" cy="387837"/>
          </a:xfrm>
          <a:prstGeom prst="roundRect">
            <a:avLst/>
          </a:prstGeom>
          <a:solidFill>
            <a:srgbClr val="EDB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Baeg</dc:creator>
  <cp:lastModifiedBy>Edward Baeg</cp:lastModifiedBy>
  <cp:revision>20</cp:revision>
  <dcterms:created xsi:type="dcterms:W3CDTF">2018-03-20T05:35:42Z</dcterms:created>
  <dcterms:modified xsi:type="dcterms:W3CDTF">2018-03-20T06:02:30Z</dcterms:modified>
</cp:coreProperties>
</file>