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8"/>
  </p:notesMasterIdLst>
  <p:sldIdLst>
    <p:sldId id="258" r:id="rId3"/>
    <p:sldId id="261" r:id="rId4"/>
    <p:sldId id="271" r:id="rId5"/>
    <p:sldId id="263"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1"/>
    <p:restoredTop sz="77778" autoAdjust="0"/>
  </p:normalViewPr>
  <p:slideViewPr>
    <p:cSldViewPr>
      <p:cViewPr varScale="1">
        <p:scale>
          <a:sx n="164" d="100"/>
          <a:sy n="164" d="100"/>
        </p:scale>
        <p:origin x="2248"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71847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Web Crawling with </a:t>
            </a:r>
            <a:r>
              <a:rPr lang="en-US" dirty="0" err="1" smtClean="0"/>
              <a:t>Nutch</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Text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err="1" smtClean="0">
                <a:latin typeface="Calibri"/>
                <a:ea typeface="Calibri"/>
                <a:cs typeface="Calibri"/>
                <a:sym typeface="Calibri"/>
              </a:rPr>
              <a:t>Nutch</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Hadoop started life as a sub-project of </a:t>
            </a:r>
            <a:r>
              <a:rPr lang="en-US" dirty="0" err="1" smtClean="0"/>
              <a:t>Nutch</a:t>
            </a:r>
            <a:r>
              <a:rPr lang="en-US" dirty="0" smtClean="0"/>
              <a:t>!</a:t>
            </a:r>
            <a:endParaRPr lang="en-US" dirty="0" smtClean="0"/>
          </a:p>
          <a:p>
            <a:pPr lvl="0"/>
            <a:r>
              <a:rPr lang="en-US" dirty="0" err="1" smtClean="0"/>
              <a:t>Nutch</a:t>
            </a:r>
            <a:r>
              <a:rPr lang="en-US" dirty="0" smtClean="0"/>
              <a:t> is a web crawler that uses Hadoop to crawl the Internet and generate indexes typically with map/reduce programs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A perfect fit for Hadoop</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Need to store and process large volumes of data </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Link counting and reverse indexing fit well into Map Reduce </a:t>
            </a:r>
            <a:r>
              <a:rPr lang="en-US" sz="2000" dirty="0">
                <a:solidFill>
                  <a:srgbClr val="434343"/>
                </a:solidFill>
              </a:rPr>
              <a:t>p</a:t>
            </a:r>
            <a:r>
              <a:rPr lang="en-US" sz="2000" dirty="0" smtClean="0">
                <a:solidFill>
                  <a:srgbClr val="434343"/>
                </a:solidFill>
              </a:rPr>
              <a:t>aradigm</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Pools of worker nodes to do distributed web crawling</a:t>
            </a:r>
          </a:p>
          <a:p>
            <a:pPr marL="457200" lvl="0" indent="-355600" rtl="0">
              <a:spcBef>
                <a:spcPts val="0"/>
              </a:spcBef>
              <a:buClr>
                <a:srgbClr val="434343"/>
              </a:buClr>
              <a:buSzPct val="100000"/>
              <a:buChar char="●"/>
            </a:pPr>
            <a:r>
              <a:rPr lang="en-US" sz="2000" dirty="0" smtClean="0">
                <a:solidFill>
                  <a:srgbClr val="434343"/>
                </a:solidFill>
              </a:rPr>
              <a:t>Can leverage </a:t>
            </a:r>
            <a:r>
              <a:rPr lang="en-US" sz="2000" dirty="0" err="1" smtClean="0">
                <a:solidFill>
                  <a:srgbClr val="434343"/>
                </a:solidFill>
              </a:rPr>
              <a:t>Hbase</a:t>
            </a:r>
            <a:r>
              <a:rPr lang="en-US" sz="2000" dirty="0" smtClean="0">
                <a:solidFill>
                  <a:srgbClr val="434343"/>
                </a:solidFill>
              </a:rPr>
              <a:t> for storage and low latency access</a:t>
            </a:r>
            <a:endParaRPr lang="en-US" sz="2000" dirty="0">
              <a:solidFill>
                <a:srgbClr val="434343"/>
              </a:solidFill>
            </a:endParaRPr>
          </a:p>
        </p:txBody>
      </p:sp>
    </p:spTree>
    <p:extLst>
      <p:ext uri="{BB962C8B-B14F-4D97-AF65-F5344CB8AC3E}">
        <p14:creationId xmlns:p14="http://schemas.microsoft.com/office/powerpoint/2010/main" val="9242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Crawling Websites</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Setup the crawl list and initiate a crawl</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Analyze crawl and produce </a:t>
            </a:r>
            <a:r>
              <a:rPr lang="en-US" dirty="0" err="1" smtClean="0">
                <a:solidFill>
                  <a:srgbClr val="424242"/>
                </a:solidFill>
                <a:latin typeface="Calibri"/>
                <a:ea typeface="Calibri"/>
                <a:cs typeface="Calibri"/>
                <a:sym typeface="Calibri"/>
              </a:rPr>
              <a:t>in|out</a:t>
            </a:r>
            <a:r>
              <a:rPr lang="en-US" dirty="0" smtClean="0">
                <a:solidFill>
                  <a:srgbClr val="424242"/>
                </a:solidFill>
                <a:latin typeface="Calibri"/>
                <a:ea typeface="Calibri"/>
                <a:cs typeface="Calibri"/>
                <a:sym typeface="Calibri"/>
              </a:rPr>
              <a:t> links using </a:t>
            </a:r>
            <a:r>
              <a:rPr lang="en-US" dirty="0" err="1" smtClean="0">
                <a:solidFill>
                  <a:srgbClr val="424242"/>
                </a:solidFill>
                <a:latin typeface="Calibri"/>
                <a:ea typeface="Calibri"/>
                <a:cs typeface="Calibri"/>
                <a:sym typeface="Calibri"/>
              </a:rPr>
              <a:t>webgraph</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Review results using </a:t>
            </a:r>
            <a:r>
              <a:rPr lang="en-US" dirty="0" err="1" smtClean="0">
                <a:solidFill>
                  <a:srgbClr val="424242"/>
                </a:solidFill>
                <a:latin typeface="Calibri"/>
                <a:ea typeface="Calibri"/>
                <a:cs typeface="Calibri"/>
                <a:sym typeface="Calibri"/>
              </a:rPr>
              <a:t>SequenceFile</a:t>
            </a:r>
            <a:r>
              <a:rPr lang="en-US" dirty="0" smtClean="0">
                <a:solidFill>
                  <a:srgbClr val="424242"/>
                </a:solidFill>
                <a:latin typeface="Calibri"/>
                <a:ea typeface="Calibri"/>
                <a:cs typeface="Calibri"/>
                <a:sym typeface="Calibri"/>
              </a:rPr>
              <a:t> tools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Sentiment Analysis</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22939</TotalTime>
  <Words>301</Words>
  <Application>Microsoft Macintosh PowerPoint</Application>
  <PresentationFormat>On-screen Show (16:9)</PresentationFormat>
  <Paragraphs>32</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Web Crawling with Nutch</vt:lpstr>
      <vt:lpstr>Nutch</vt:lpstr>
      <vt:lpstr>A perfect fit for Hadoop</vt:lpstr>
      <vt:lpstr>Crawling Websites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30</cp:revision>
  <dcterms:modified xsi:type="dcterms:W3CDTF">2017-06-04T18:31:55Z</dcterms:modified>
</cp:coreProperties>
</file>