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9"/>
  </p:notesMasterIdLst>
  <p:sldIdLst>
    <p:sldId id="258" r:id="rId3"/>
    <p:sldId id="261" r:id="rId4"/>
    <p:sldId id="262" r:id="rId5"/>
    <p:sldId id="263" r:id="rId6"/>
    <p:sldId id="267"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828" autoAdjust="0"/>
  </p:normalViewPr>
  <p:slideViewPr>
    <p:cSldViewPr>
      <p:cViewPr varScale="1">
        <p:scale>
          <a:sx n="117" d="100"/>
          <a:sy n="117" d="100"/>
        </p:scale>
        <p:origin x="1480"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2" name="Shape 122"/>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24" name="Shape 124"/>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125" name="Shape 125"/>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126" name="Shape 12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7" r:id="rId6"/>
    <p:sldLayoutId id="2147483679" r:id="rId7"/>
    <p:sldLayoutId id="2147483681" r:id="rId8"/>
    <p:sldLayoutId id="2147483683" r:id="rId9"/>
    <p:sldLayoutId id="2147483684" r:id="rId10"/>
    <p:sldLayoutId id="2147483685" r:id="rId11"/>
    <p:sldLayoutId id="2147483686" r:id="rId12"/>
    <p:sldLayoutId id="2147483687" r:id="rId13"/>
    <p:sldLayoutId id="2147483688" r:id="rId14"/>
    <p:sldLayoutId id="214748368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Creating a Server Side </a:t>
            </a:r>
            <a:br>
              <a:rPr lang="en-US" dirty="0" smtClean="0"/>
            </a:br>
            <a:r>
              <a:rPr lang="en-US" dirty="0" smtClean="0"/>
              <a:t>Cookie Store</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err="1" smtClean="0"/>
              <a:t>AdTech</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a:t>R</a:t>
            </a:r>
            <a:r>
              <a:rPr lang="en-US" dirty="0" smtClean="0"/>
              <a:t>andom access on HDFS using </a:t>
            </a:r>
            <a:r>
              <a:rPr lang="en-US" dirty="0" err="1" smtClean="0"/>
              <a:t>HBase</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rtl="0">
              <a:spcBef>
                <a:spcPts val="0"/>
              </a:spcBef>
              <a:buNone/>
            </a:pPr>
            <a:r>
              <a:rPr lang="en-US" sz="2000" dirty="0" smtClean="0">
                <a:solidFill>
                  <a:srgbClr val="434343"/>
                </a:solidFill>
              </a:rPr>
              <a:t>While many use cases like map/reduce are optimized for throughput not low latency</a:t>
            </a:r>
            <a:endParaRPr lang="en" sz="2000" dirty="0">
              <a:solidFill>
                <a:srgbClr val="434343"/>
              </a:solidFill>
            </a:endParaRPr>
          </a:p>
          <a:p>
            <a:pPr lvl="0" rtl="0">
              <a:spcBef>
                <a:spcPts val="0"/>
              </a:spcBef>
              <a:buNone/>
            </a:pPr>
            <a:r>
              <a:rPr lang="en-US" sz="2000" dirty="0" err="1" smtClean="0">
                <a:solidFill>
                  <a:srgbClr val="434343"/>
                </a:solidFill>
              </a:rPr>
              <a:t>Hbase</a:t>
            </a:r>
            <a:r>
              <a:rPr lang="en-US" sz="2000" dirty="0" smtClean="0">
                <a:solidFill>
                  <a:srgbClr val="434343"/>
                </a:solidFill>
              </a:rPr>
              <a:t> enables low latency operations like put, get, and scan on top of Hadoop filesystems</a:t>
            </a:r>
            <a:endParaRPr lang="en" sz="2000" dirty="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How </a:t>
            </a:r>
            <a:r>
              <a:rPr lang="en-US" sz="2200" dirty="0" err="1" smtClean="0"/>
              <a:t>Hbase</a:t>
            </a:r>
            <a:r>
              <a:rPr lang="en-US" sz="2200" dirty="0" smtClean="0"/>
              <a:t> works</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Data is stored in tables and column families</a:t>
            </a:r>
            <a:endParaRPr lang="en"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Column families do not require the user to specifically define the columns</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Row keys(primary key) can be used to seek a key in the table</a:t>
            </a:r>
          </a:p>
          <a:p>
            <a:pPr marL="457200" lvl="0" indent="-355600" rtl="0">
              <a:spcBef>
                <a:spcPts val="0"/>
              </a:spcBef>
              <a:buClr>
                <a:srgbClr val="434343"/>
              </a:buClr>
              <a:buSzPct val="100000"/>
              <a:buChar char="●"/>
            </a:pPr>
            <a:r>
              <a:rPr lang="en-US" sz="2000" dirty="0" smtClean="0">
                <a:solidFill>
                  <a:srgbClr val="434343"/>
                </a:solidFill>
              </a:rPr>
              <a:t>Regions are managed by a </a:t>
            </a:r>
            <a:r>
              <a:rPr lang="en-US" sz="2000" dirty="0" err="1" smtClean="0">
                <a:solidFill>
                  <a:srgbClr val="434343"/>
                </a:solidFill>
              </a:rPr>
              <a:t>RegionServerwhich</a:t>
            </a:r>
            <a:r>
              <a:rPr lang="en-US" sz="2000" dirty="0" smtClean="0">
                <a:solidFill>
                  <a:srgbClr val="434343"/>
                </a:solidFill>
              </a:rPr>
              <a:t> caches blocks and buffers writes for </a:t>
            </a:r>
            <a:r>
              <a:rPr lang="en-US" sz="2000" smtClean="0">
                <a:solidFill>
                  <a:srgbClr val="434343"/>
                </a:solidFill>
              </a:rPr>
              <a:t>low latency performance </a:t>
            </a:r>
            <a:endParaRPr lang="en" sz="2000" dirty="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Using Diagrams and Shapes</a:t>
            </a:r>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dirty="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Create a schema that will store segments for a given user</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Insert data into the column family</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Read the data back</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265500" y="1233175"/>
            <a:ext cx="4045200" cy="1482300"/>
          </a:xfrm>
          <a:prstGeom prst="rect">
            <a:avLst/>
          </a:prstGeom>
        </p:spPr>
        <p:txBody>
          <a:bodyPr lIns="91425" tIns="91425" rIns="91425" bIns="91425" anchor="b" anchorCtr="0">
            <a:noAutofit/>
          </a:bodyPr>
          <a:lstStyle/>
          <a:p>
            <a:pPr lvl="0" rtl="0">
              <a:spcBef>
                <a:spcPts val="0"/>
              </a:spcBef>
              <a:buNone/>
            </a:pPr>
            <a:r>
              <a:rPr lang="en" dirty="0"/>
              <a:t>Why?</a:t>
            </a:r>
          </a:p>
        </p:txBody>
      </p:sp>
      <p:sp>
        <p:nvSpPr>
          <p:cNvPr id="260" name="Shape 260"/>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rtl="0">
              <a:spcBef>
                <a:spcPts val="0"/>
              </a:spcBef>
              <a:buNone/>
            </a:pPr>
            <a:r>
              <a:rPr lang="en" dirty="0"/>
              <a:t>This format is ideal for quick summaries and explaining the reasoning behind certain decisions.</a:t>
            </a:r>
          </a:p>
          <a:p>
            <a:pPr lvl="0" rtl="0">
              <a:spcBef>
                <a:spcPts val="0"/>
              </a:spcBef>
              <a:buNone/>
            </a:pPr>
            <a:r>
              <a:rPr lang="en" dirty="0"/>
              <a:t>Development can be opinionated; and that’s totally fine. Just bring the audience along with you.</a:t>
            </a:r>
          </a:p>
        </p:txBody>
      </p:sp>
      <p:sp>
        <p:nvSpPr>
          <p:cNvPr id="261" name="Shape 261"/>
          <p:cNvSpPr txBox="1">
            <a:spLocks noGrp="1"/>
          </p:cNvSpPr>
          <p:nvPr>
            <p:ph type="subTitle" idx="1"/>
          </p:nvPr>
        </p:nvSpPr>
        <p:spPr>
          <a:xfrm>
            <a:off x="265500" y="2779466"/>
            <a:ext cx="4045200" cy="1235099"/>
          </a:xfrm>
          <a:prstGeom prst="rect">
            <a:avLst/>
          </a:prstGeom>
        </p:spPr>
        <p:txBody>
          <a:bodyPr lIns="91425" tIns="91425" rIns="91425" bIns="91425" anchor="t" anchorCtr="0">
            <a:noAutofit/>
          </a:bodyPr>
          <a:lstStyle/>
          <a:p>
            <a:pPr lvl="0" rtl="0">
              <a:spcBef>
                <a:spcPts val="0"/>
              </a:spcBef>
              <a:buNone/>
            </a:pPr>
            <a:r>
              <a:rPr lang="en" dirty="0"/>
              <a:t>Because this is the responsible thing to 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 dirty="0"/>
              <a:t>Name of the next </a:t>
            </a:r>
            <a:r>
              <a:rPr lang="en" dirty="0" smtClean="0"/>
              <a:t>video</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2628</TotalTime>
  <Words>364</Words>
  <Application>Microsoft Macintosh PowerPoint</Application>
  <PresentationFormat>On-screen Show (16:9)</PresentationFormat>
  <Paragraphs>36</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Roboto</vt:lpstr>
      <vt:lpstr>Wingdings</vt:lpstr>
      <vt:lpstr>Arial</vt:lpstr>
      <vt:lpstr>Packt</vt:lpstr>
      <vt:lpstr>Packt</vt:lpstr>
      <vt:lpstr>Creating a Server Side  Cookie Store</vt:lpstr>
      <vt:lpstr>Random access on HDFS using HBase</vt:lpstr>
      <vt:lpstr>How Hbase works</vt:lpstr>
      <vt:lpstr>Using Diagrams and Shapes</vt:lpstr>
      <vt:lpstr>Why?</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11</cp:revision>
  <dcterms:modified xsi:type="dcterms:W3CDTF">2017-04-30T20:38:48Z</dcterms:modified>
</cp:coreProperties>
</file>