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70"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50"/>
    <p:restoredTop sz="77828" autoAdjust="0"/>
  </p:normalViewPr>
  <p:slideViewPr>
    <p:cSldViewPr>
      <p:cViewPr varScale="1">
        <p:scale>
          <a:sx n="117" d="100"/>
          <a:sy n="117" d="100"/>
        </p:scale>
        <p:origin x="1872"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42439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Data modeling using </a:t>
            </a:r>
            <a:br>
              <a:rPr lang="en-US" dirty="0" smtClean="0"/>
            </a:br>
            <a:r>
              <a:rPr lang="en-US" dirty="0" smtClean="0"/>
              <a:t>a Graph Database</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Scientific Computing</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Graph Database</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Graph databases store data as nodes and vertexes.</a:t>
            </a:r>
          </a:p>
          <a:p>
            <a:pPr lvl="0"/>
            <a:r>
              <a:rPr lang="en-US" dirty="0" smtClean="0"/>
              <a:t>”Querying” or “traversing” is done by navigating recursively from node to node based on conditions.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Sample Data Set</a:t>
            </a:r>
            <a:endParaRPr lang="en" sz="2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247" y="895350"/>
            <a:ext cx="4219700" cy="3834654"/>
          </a:xfrm>
          <a:prstGeom prst="rect">
            <a:avLst/>
          </a:prstGeom>
        </p:spPr>
      </p:pic>
      <p:sp>
        <p:nvSpPr>
          <p:cNvPr id="4" name="Rectangle 3"/>
          <p:cNvSpPr/>
          <p:nvPr/>
        </p:nvSpPr>
        <p:spPr>
          <a:xfrm>
            <a:off x="2356152" y="4804715"/>
            <a:ext cx="4310795" cy="307777"/>
          </a:xfrm>
          <a:prstGeom prst="rect">
            <a:avLst/>
          </a:prstGeom>
        </p:spPr>
        <p:txBody>
          <a:bodyPr wrap="none">
            <a:spAutoFit/>
          </a:bodyPr>
          <a:lstStyle/>
          <a:p>
            <a:r>
              <a:rPr lang="en-US" dirty="0"/>
              <a:t>http://</a:t>
            </a:r>
            <a:r>
              <a:rPr lang="en-US" dirty="0" err="1"/>
              <a:t>docs.janusgraph.org</a:t>
            </a:r>
            <a:r>
              <a:rPr lang="en-US" dirty="0"/>
              <a:t>/latest/getting-</a:t>
            </a:r>
            <a:r>
              <a:rPr lang="en-US" dirty="0" err="1"/>
              <a:t>started.html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Example</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Load schema and graph of the Gods data</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Traverse the graph using the gremlin query language (OLTP)</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Export data to HDFS and run larger OLAP style query</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When to use a graph database</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Many entities are related to each other</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Self join is a common on the read path</a:t>
            </a:r>
            <a:endParaRPr lang="en" sz="2000" dirty="0">
              <a:solidFill>
                <a:srgbClr val="434343"/>
              </a:solidFill>
            </a:endParaRPr>
          </a:p>
          <a:p>
            <a:pPr marL="457200" lvl="0" indent="-355600" rtl="0">
              <a:spcBef>
                <a:spcPts val="0"/>
              </a:spcBef>
              <a:buClr>
                <a:srgbClr val="434343"/>
              </a:buClr>
              <a:buSzPct val="100000"/>
              <a:buChar char="●"/>
            </a:pPr>
            <a:r>
              <a:rPr lang="en-US" sz="2000" dirty="0" smtClean="0">
                <a:solidFill>
                  <a:srgbClr val="434343"/>
                </a:solidFill>
              </a:rPr>
              <a:t>Objects have varying or arbitrary properties</a:t>
            </a:r>
          </a:p>
          <a:p>
            <a:pPr marL="457200" lvl="0" indent="-355600" rtl="0">
              <a:spcBef>
                <a:spcPts val="0"/>
              </a:spcBef>
              <a:buClr>
                <a:srgbClr val="434343"/>
              </a:buClr>
              <a:buSzPct val="100000"/>
              <a:buChar char="●"/>
            </a:pPr>
            <a:r>
              <a:rPr lang="en-US" sz="2000" dirty="0" smtClean="0">
                <a:solidFill>
                  <a:srgbClr val="434343"/>
                </a:solidFill>
              </a:rPr>
              <a:t>Clear need for many questions that involve recursion or traversal</a:t>
            </a:r>
            <a:endParaRPr lang="en" sz="2000" dirty="0">
              <a:solidFill>
                <a:srgbClr val="434343"/>
              </a:solidFill>
            </a:endParaRPr>
          </a:p>
        </p:txBody>
      </p:sp>
    </p:spTree>
    <p:extLst>
      <p:ext uri="{BB962C8B-B14F-4D97-AF65-F5344CB8AC3E}">
        <p14:creationId xmlns:p14="http://schemas.microsoft.com/office/powerpoint/2010/main" val="2095309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Failure Prediction</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26407</TotalTime>
  <Words>336</Words>
  <Application>Microsoft Macintosh PowerPoint</Application>
  <PresentationFormat>On-screen Show (16:9)</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Data modeling using  a Graph Database</vt:lpstr>
      <vt:lpstr>Graph Database</vt:lpstr>
      <vt:lpstr>Sample Data Set</vt:lpstr>
      <vt:lpstr>Example</vt:lpstr>
      <vt:lpstr>When to use a graph database</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30</cp:revision>
  <dcterms:modified xsi:type="dcterms:W3CDTF">2017-06-20T17:20:48Z</dcterms:modified>
</cp:coreProperties>
</file>