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0" r:id="rId1"/>
    <p:sldMasterId id="2147483691" r:id="rId2"/>
  </p:sldMasterIdLst>
  <p:notesMasterIdLst>
    <p:notesMasterId r:id="rId9"/>
  </p:notesMasterIdLst>
  <p:sldIdLst>
    <p:sldId id="258" r:id="rId3"/>
    <p:sldId id="261" r:id="rId4"/>
    <p:sldId id="270" r:id="rId5"/>
    <p:sldId id="263" r:id="rId6"/>
    <p:sldId id="271" r:id="rId7"/>
    <p:sldId id="269"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2220494-F72E-42EC-8C15-EB342598EB4E}">
  <a:tblStyle styleId="{62220494-F72E-42EC-8C15-EB342598EB4E}"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27"/>
    <p:restoredTop sz="77890" autoAdjust="0"/>
  </p:normalViewPr>
  <p:slideViewPr>
    <p:cSldViewPr>
      <p:cViewPr varScale="1">
        <p:scale>
          <a:sx n="128" d="100"/>
          <a:sy n="128" d="100"/>
        </p:scale>
        <p:origin x="184" y="20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[Mandatory Slide]</a:t>
            </a:r>
            <a:br>
              <a:rPr lang="en-US" dirty="0" smtClean="0"/>
            </a:br>
            <a:r>
              <a:rPr lang="en-US" dirty="0" smtClean="0"/>
              <a:t>This would be the introduction slide</a:t>
            </a:r>
            <a:r>
              <a:rPr lang="en-US" baseline="0" dirty="0" smtClean="0"/>
              <a:t> of the topic that you are covering in this subsection.</a:t>
            </a:r>
          </a:p>
          <a:p>
            <a:pPr lvl="0" rtl="0">
              <a:spcBef>
                <a:spcPts val="0"/>
              </a:spcBef>
              <a:buNone/>
            </a:pPr>
            <a:r>
              <a:rPr lang="en-US" baseline="0" dirty="0" smtClean="0"/>
              <a:t>When this slide plays, you could talk about the main aim that we’d be covering in this video.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is a single point slide which can be</a:t>
            </a:r>
            <a:r>
              <a:rPr lang="en-US" baseline="0" dirty="0" smtClean="0"/>
              <a:t> used for multiple purposes.</a:t>
            </a:r>
          </a:p>
          <a:p>
            <a:pPr lvl="0" rtl="0">
              <a:spcBef>
                <a:spcPts val="0"/>
              </a:spcBef>
              <a:buNone/>
            </a:pPr>
            <a:endParaRPr lang="en-US" baseline="0" dirty="0" smtClean="0"/>
          </a:p>
          <a:p>
            <a:pPr lvl="0" rtl="0">
              <a:spcBef>
                <a:spcPts val="0"/>
              </a:spcBef>
              <a:buNone/>
            </a:pPr>
            <a:r>
              <a:rPr lang="en-US" b="1" baseline="0" dirty="0" smtClean="0"/>
              <a:t>Use 1 </a:t>
            </a:r>
            <a:r>
              <a:rPr lang="en-US" dirty="0" smtClean="0"/>
              <a:t>[Mandatory Slide]</a:t>
            </a:r>
            <a:r>
              <a:rPr lang="en-US" baseline="0" dirty="0" smtClean="0"/>
              <a:t>: </a:t>
            </a:r>
          </a:p>
          <a:p>
            <a:pPr lvl="0" rtl="0">
              <a:spcBef>
                <a:spcPts val="0"/>
              </a:spcBef>
              <a:buNone/>
            </a:pPr>
            <a:r>
              <a:rPr lang="en-US" baseline="0" dirty="0" smtClean="0"/>
              <a:t>Before the start of the video, we’d like to highlight what are important topics or pointers that we’d be covering in this video. This slide would immediately follow the intro/name slide. This would just be say 2-3 points for the viewers to know what they are getting into.</a:t>
            </a:r>
          </a:p>
          <a:p>
            <a:pPr lvl="0" rtl="0">
              <a:spcBef>
                <a:spcPts val="0"/>
              </a:spcBef>
              <a:buNone/>
            </a:pPr>
            <a:endParaRPr lang="en-US" baseline="0" dirty="0" smtClean="0"/>
          </a:p>
          <a:p>
            <a:pPr lvl="0" rtl="0">
              <a:spcBef>
                <a:spcPts val="0"/>
              </a:spcBef>
              <a:buNone/>
            </a:pPr>
            <a:r>
              <a:rPr lang="en-US" b="1" baseline="0" dirty="0" smtClean="0"/>
              <a:t>Use 2</a:t>
            </a:r>
            <a:r>
              <a:rPr lang="en-US" b="0" baseline="0" dirty="0" smtClean="0"/>
              <a:t>:</a:t>
            </a:r>
          </a:p>
          <a:p>
            <a:pPr lvl="0" rtl="0">
              <a:spcBef>
                <a:spcPts val="0"/>
              </a:spcBef>
              <a:buNone/>
            </a:pPr>
            <a:r>
              <a:rPr lang="en-US" baseline="0" dirty="0" smtClean="0"/>
              <a:t>This slide can also be used to cover topics that can be represented by an image/graph etc. Information which is half image/half information type. Like shown in the example above.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6" name="Shape 2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is a step-wise graphical info type slide.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is a single point slide which can be</a:t>
            </a:r>
            <a:r>
              <a:rPr lang="en-US" baseline="0" dirty="0" smtClean="0"/>
              <a:t> used for multiple purposes.</a:t>
            </a:r>
          </a:p>
          <a:p>
            <a:pPr lvl="0" rtl="0">
              <a:spcBef>
                <a:spcPts val="0"/>
              </a:spcBef>
              <a:buNone/>
            </a:pPr>
            <a:endParaRPr lang="en-US" baseline="0" dirty="0" smtClean="0"/>
          </a:p>
          <a:p>
            <a:pPr lvl="0" rtl="0">
              <a:spcBef>
                <a:spcPts val="0"/>
              </a:spcBef>
              <a:buNone/>
            </a:pPr>
            <a:r>
              <a:rPr lang="en-US" b="1" baseline="0" dirty="0" smtClean="0"/>
              <a:t>Use 1 </a:t>
            </a:r>
            <a:r>
              <a:rPr lang="en-US" dirty="0" smtClean="0"/>
              <a:t>[Mandatory Slide]</a:t>
            </a:r>
            <a:r>
              <a:rPr lang="en-US" baseline="0" dirty="0" smtClean="0"/>
              <a:t>: </a:t>
            </a:r>
          </a:p>
          <a:p>
            <a:pPr lvl="0" rtl="0">
              <a:spcBef>
                <a:spcPts val="0"/>
              </a:spcBef>
              <a:buNone/>
            </a:pPr>
            <a:r>
              <a:rPr lang="en-US" baseline="0" dirty="0" smtClean="0"/>
              <a:t>Before the start of the video, we’d like to highlight what are important topics or pointers that we’d be covering in this video. This slide would immediately follow the intro/name slide. This would just be say 2-3 points for the viewers to know what they are getting into.</a:t>
            </a:r>
          </a:p>
          <a:p>
            <a:pPr lvl="0" rtl="0">
              <a:spcBef>
                <a:spcPts val="0"/>
              </a:spcBef>
              <a:buNone/>
            </a:pPr>
            <a:endParaRPr lang="en-US" baseline="0" dirty="0" smtClean="0"/>
          </a:p>
          <a:p>
            <a:pPr lvl="0" rtl="0">
              <a:spcBef>
                <a:spcPts val="0"/>
              </a:spcBef>
              <a:buNone/>
            </a:pPr>
            <a:r>
              <a:rPr lang="en-US" b="1" baseline="0" dirty="0" smtClean="0"/>
              <a:t>Use 2</a:t>
            </a:r>
            <a:r>
              <a:rPr lang="en-US" b="0" baseline="0" dirty="0" smtClean="0"/>
              <a:t>:</a:t>
            </a:r>
          </a:p>
          <a:p>
            <a:pPr lvl="0" rtl="0">
              <a:spcBef>
                <a:spcPts val="0"/>
              </a:spcBef>
              <a:buNone/>
            </a:pPr>
            <a:r>
              <a:rPr lang="en-US" baseline="0" dirty="0" smtClean="0"/>
              <a:t>This slide can also be used to cover topics that can be represented by an image/graph etc. Information which is half image/half information type. Like shown in the example above. </a:t>
            </a:r>
          </a:p>
        </p:txBody>
      </p:sp>
    </p:spTree>
    <p:extLst>
      <p:ext uri="{BB962C8B-B14F-4D97-AF65-F5344CB8AC3E}">
        <p14:creationId xmlns:p14="http://schemas.microsoft.com/office/powerpoint/2010/main" val="1671263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0" name="Shape 2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[Mandatory Slide]</a:t>
            </a:r>
          </a:p>
          <a:p>
            <a:pPr lvl="0" rtl="0">
              <a:spcBef>
                <a:spcPts val="0"/>
              </a:spcBef>
              <a:buNone/>
            </a:pPr>
            <a:r>
              <a:rPr lang="en-US" b="0" dirty="0" smtClean="0"/>
              <a:t>Here</a:t>
            </a:r>
            <a:r>
              <a:rPr lang="en-US" b="0" baseline="0" dirty="0" smtClean="0"/>
              <a:t> the name of the next video needs to be mentioned. The narration as you guessed it would be just letting the viewer know exactly where we are at and what we’d be taking over next! </a:t>
            </a:r>
            <a:r>
              <a:rPr lang="en-US" b="0" baseline="0" smtClean="0">
                <a:sym typeface="Wingdings" pitchFamily="2" charset="2"/>
              </a:rPr>
              <a:t></a:t>
            </a:r>
            <a:endParaRPr b="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Course Title">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390525" y="2803825"/>
            <a:ext cx="8222100" cy="573300"/>
          </a:xfrm>
          <a:prstGeom prst="rect">
            <a:avLst/>
          </a:prstGeom>
        </p:spPr>
        <p:txBody>
          <a:bodyPr lIns="91425" tIns="91425" rIns="91425" bIns="91425" anchor="b" anchorCtr="0"/>
          <a:lstStyle>
            <a:lvl1pPr lvl="0" rtl="0">
              <a:spcBef>
                <a:spcPts val="0"/>
              </a:spcBef>
              <a:buNone/>
              <a:defRPr sz="2600"/>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pic>
        <p:nvPicPr>
          <p:cNvPr id="11" name="Shape 11" descr="Packt-Logo-white.png"/>
          <p:cNvPicPr preferRelativeResize="0"/>
          <p:nvPr/>
        </p:nvPicPr>
        <p:blipFill>
          <a:blip r:embed="rId2">
            <a:alphaModFix/>
          </a:blip>
          <a:stretch>
            <a:fillRect/>
          </a:stretch>
        </p:blipFill>
        <p:spPr>
          <a:xfrm>
            <a:off x="112750" y="1477730"/>
            <a:ext cx="3382881" cy="161666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aption">
    <p:spTree>
      <p:nvGrpSpPr>
        <p:cNvPr id="1" name="Shape 60"/>
        <p:cNvGrpSpPr/>
        <p:nvPr/>
      </p:nvGrpSpPr>
      <p:grpSpPr>
        <a:xfrm>
          <a:off x="0" y="0"/>
          <a:ext cx="0" cy="0"/>
          <a:chOff x="0" y="0"/>
          <a:chExt cx="0" cy="0"/>
        </a:xfrm>
      </p:grpSpPr>
      <p:sp>
        <p:nvSpPr>
          <p:cNvPr id="61" name="Shape 61"/>
          <p:cNvSpPr txBox="1"/>
          <p:nvPr/>
        </p:nvSpPr>
        <p:spPr>
          <a:xfrm rot="10800000" flipH="1">
            <a:off x="0" y="0"/>
            <a:ext cx="9144000" cy="4695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62" name="Shape 62"/>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63" name="Shape 63"/>
          <p:cNvSpPr txBox="1">
            <a:spLocks noGrp="1"/>
          </p:cNvSpPr>
          <p:nvPr>
            <p:ph type="body" idx="1"/>
          </p:nvPr>
        </p:nvSpPr>
        <p:spPr>
          <a:xfrm>
            <a:off x="57150" y="4696825"/>
            <a:ext cx="8382000" cy="446700"/>
          </a:xfrm>
          <a:prstGeom prst="rect">
            <a:avLst/>
          </a:prstGeom>
        </p:spPr>
        <p:txBody>
          <a:bodyPr lIns="91425" tIns="91425" rIns="91425" bIns="91425"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ig Number">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60950" y="1248300"/>
            <a:ext cx="8222100" cy="1963500"/>
          </a:xfrm>
          <a:prstGeom prst="rect">
            <a:avLst/>
          </a:prstGeom>
        </p:spPr>
        <p:txBody>
          <a:bodyPr lIns="91425" tIns="91425" rIns="91425" bIns="91425" anchor="b" anchorCtr="0"/>
          <a:lstStyle>
            <a:lvl1pPr lvl="0" algn="ctr" rtl="0">
              <a:spcBef>
                <a:spcPts val="0"/>
              </a:spcBef>
              <a:buClr>
                <a:srgbClr val="F3F3F3"/>
              </a:buClr>
              <a:buSzPct val="100000"/>
              <a:defRPr sz="12000">
                <a:solidFill>
                  <a:srgbClr val="F3F3F3"/>
                </a:solidFill>
              </a:defRPr>
            </a:lvl1pPr>
            <a:lvl2pPr lvl="1" algn="ctr" rtl="0">
              <a:spcBef>
                <a:spcPts val="0"/>
              </a:spcBef>
              <a:buClr>
                <a:schemeClr val="dk2"/>
              </a:buClr>
              <a:buSzPct val="100000"/>
              <a:defRPr sz="12000">
                <a:solidFill>
                  <a:schemeClr val="dk2"/>
                </a:solidFill>
              </a:defRPr>
            </a:lvl2pPr>
            <a:lvl3pPr lvl="2" algn="ctr" rtl="0">
              <a:spcBef>
                <a:spcPts val="0"/>
              </a:spcBef>
              <a:buClr>
                <a:schemeClr val="dk2"/>
              </a:buClr>
              <a:buSzPct val="100000"/>
              <a:defRPr sz="12000">
                <a:solidFill>
                  <a:schemeClr val="dk2"/>
                </a:solidFill>
              </a:defRPr>
            </a:lvl3pPr>
            <a:lvl4pPr lvl="3" algn="ctr" rtl="0">
              <a:spcBef>
                <a:spcPts val="0"/>
              </a:spcBef>
              <a:buClr>
                <a:schemeClr val="dk2"/>
              </a:buClr>
              <a:buSzPct val="100000"/>
              <a:defRPr sz="12000">
                <a:solidFill>
                  <a:schemeClr val="dk2"/>
                </a:solidFill>
              </a:defRPr>
            </a:lvl4pPr>
            <a:lvl5pPr lvl="4" algn="ctr" rtl="0">
              <a:spcBef>
                <a:spcPts val="0"/>
              </a:spcBef>
              <a:buClr>
                <a:schemeClr val="dk2"/>
              </a:buClr>
              <a:buSzPct val="100000"/>
              <a:defRPr sz="12000">
                <a:solidFill>
                  <a:schemeClr val="dk2"/>
                </a:solidFill>
              </a:defRPr>
            </a:lvl5pPr>
            <a:lvl6pPr lvl="5" algn="ctr" rtl="0">
              <a:spcBef>
                <a:spcPts val="0"/>
              </a:spcBef>
              <a:buClr>
                <a:schemeClr val="dk2"/>
              </a:buClr>
              <a:buSzPct val="100000"/>
              <a:defRPr sz="12000">
                <a:solidFill>
                  <a:schemeClr val="dk2"/>
                </a:solidFill>
              </a:defRPr>
            </a:lvl6pPr>
            <a:lvl7pPr lvl="6" algn="ctr" rtl="0">
              <a:spcBef>
                <a:spcPts val="0"/>
              </a:spcBef>
              <a:buClr>
                <a:schemeClr val="dk2"/>
              </a:buClr>
              <a:buSzPct val="100000"/>
              <a:defRPr sz="12000">
                <a:solidFill>
                  <a:schemeClr val="dk2"/>
                </a:solidFill>
              </a:defRPr>
            </a:lvl7pPr>
            <a:lvl8pPr lvl="7" algn="ctr" rtl="0">
              <a:spcBef>
                <a:spcPts val="0"/>
              </a:spcBef>
              <a:buClr>
                <a:schemeClr val="dk2"/>
              </a:buClr>
              <a:buSzPct val="100000"/>
              <a:defRPr sz="12000">
                <a:solidFill>
                  <a:schemeClr val="dk2"/>
                </a:solidFill>
              </a:defRPr>
            </a:lvl8pPr>
            <a:lvl9pPr lvl="8" algn="ctr" rtl="0">
              <a:spcBef>
                <a:spcPts val="0"/>
              </a:spcBef>
              <a:buClr>
                <a:schemeClr val="dk2"/>
              </a:buClr>
              <a:buSzPct val="100000"/>
              <a:defRPr sz="12000">
                <a:solidFill>
                  <a:schemeClr val="dk2"/>
                </a:solidFill>
              </a:defRPr>
            </a:lvl9pPr>
          </a:lstStyle>
          <a:p>
            <a:endParaRPr/>
          </a:p>
        </p:txBody>
      </p:sp>
      <p:sp>
        <p:nvSpPr>
          <p:cNvPr id="66" name="Shape 66"/>
          <p:cNvSpPr txBox="1">
            <a:spLocks noGrp="1"/>
          </p:cNvSpPr>
          <p:nvPr>
            <p:ph type="body" idx="1"/>
          </p:nvPr>
        </p:nvSpPr>
        <p:spPr>
          <a:xfrm>
            <a:off x="1595400" y="3273925"/>
            <a:ext cx="5953200" cy="1300800"/>
          </a:xfrm>
          <a:prstGeom prst="rect">
            <a:avLst/>
          </a:prstGeom>
        </p:spPr>
        <p:txBody>
          <a:bodyPr lIns="91425" tIns="91425" rIns="91425" bIns="91425" anchor="t" anchorCtr="0"/>
          <a:lstStyle>
            <a:lvl1pPr lvl="0" algn="ctr" rtl="0">
              <a:spcBef>
                <a:spcPts val="0"/>
              </a:spcBef>
              <a:buClr>
                <a:srgbClr val="F3F3F3"/>
              </a:buClr>
              <a:buFont typeface="Calibri"/>
              <a:defRPr>
                <a:solidFill>
                  <a:srgbClr val="F3F3F3"/>
                </a:solidFill>
                <a:latin typeface="Calibri"/>
                <a:ea typeface="Calibri"/>
                <a:cs typeface="Calibri"/>
                <a:sym typeface="Calibri"/>
              </a:defRPr>
            </a:lvl1pPr>
            <a:lvl2pPr lvl="1" algn="ctr" rtl="0">
              <a:spcBef>
                <a:spcPts val="0"/>
              </a:spcBef>
              <a:buClr>
                <a:srgbClr val="F3F3F3"/>
              </a:buClr>
              <a:buFont typeface="Calibri"/>
              <a:defRPr>
                <a:solidFill>
                  <a:srgbClr val="F3F3F3"/>
                </a:solidFill>
                <a:latin typeface="Calibri"/>
                <a:ea typeface="Calibri"/>
                <a:cs typeface="Calibri"/>
                <a:sym typeface="Calibri"/>
              </a:defRPr>
            </a:lvl2pPr>
            <a:lvl3pPr lvl="2" algn="ctr" rtl="0">
              <a:spcBef>
                <a:spcPts val="0"/>
              </a:spcBef>
              <a:buClr>
                <a:srgbClr val="F3F3F3"/>
              </a:buClr>
              <a:buFont typeface="Calibri"/>
              <a:defRPr>
                <a:solidFill>
                  <a:srgbClr val="F3F3F3"/>
                </a:solidFill>
                <a:latin typeface="Calibri"/>
                <a:ea typeface="Calibri"/>
                <a:cs typeface="Calibri"/>
                <a:sym typeface="Calibri"/>
              </a:defRPr>
            </a:lvl3pPr>
            <a:lvl4pPr lvl="3" algn="ctr" rtl="0">
              <a:spcBef>
                <a:spcPts val="0"/>
              </a:spcBef>
              <a:buClr>
                <a:srgbClr val="F3F3F3"/>
              </a:buClr>
              <a:buFont typeface="Calibri"/>
              <a:defRPr>
                <a:solidFill>
                  <a:srgbClr val="F3F3F3"/>
                </a:solidFill>
                <a:latin typeface="Calibri"/>
                <a:ea typeface="Calibri"/>
                <a:cs typeface="Calibri"/>
                <a:sym typeface="Calibri"/>
              </a:defRPr>
            </a:lvl4pPr>
            <a:lvl5pPr lvl="4" algn="ctr" rtl="0">
              <a:spcBef>
                <a:spcPts val="0"/>
              </a:spcBef>
              <a:buClr>
                <a:srgbClr val="F3F3F3"/>
              </a:buClr>
              <a:buFont typeface="Calibri"/>
              <a:defRPr>
                <a:solidFill>
                  <a:srgbClr val="F3F3F3"/>
                </a:solidFill>
                <a:latin typeface="Calibri"/>
                <a:ea typeface="Calibri"/>
                <a:cs typeface="Calibri"/>
                <a:sym typeface="Calibri"/>
              </a:defRPr>
            </a:lvl5pPr>
            <a:lvl6pPr lvl="5" algn="ctr" rtl="0">
              <a:spcBef>
                <a:spcPts val="0"/>
              </a:spcBef>
              <a:buClr>
                <a:srgbClr val="F3F3F3"/>
              </a:buClr>
              <a:buFont typeface="Calibri"/>
              <a:defRPr>
                <a:solidFill>
                  <a:srgbClr val="F3F3F3"/>
                </a:solidFill>
                <a:latin typeface="Calibri"/>
                <a:ea typeface="Calibri"/>
                <a:cs typeface="Calibri"/>
                <a:sym typeface="Calibri"/>
              </a:defRPr>
            </a:lvl6pPr>
            <a:lvl7pPr lvl="6" algn="ctr" rtl="0">
              <a:spcBef>
                <a:spcPts val="0"/>
              </a:spcBef>
              <a:buClr>
                <a:srgbClr val="F3F3F3"/>
              </a:buClr>
              <a:buFont typeface="Calibri"/>
              <a:defRPr>
                <a:solidFill>
                  <a:srgbClr val="F3F3F3"/>
                </a:solidFill>
                <a:latin typeface="Calibri"/>
                <a:ea typeface="Calibri"/>
                <a:cs typeface="Calibri"/>
                <a:sym typeface="Calibri"/>
              </a:defRPr>
            </a:lvl7pPr>
            <a:lvl8pPr lvl="7" algn="ctr" rtl="0">
              <a:spcBef>
                <a:spcPts val="0"/>
              </a:spcBef>
              <a:buClr>
                <a:srgbClr val="F3F3F3"/>
              </a:buClr>
              <a:buFont typeface="Calibri"/>
              <a:defRPr>
                <a:solidFill>
                  <a:srgbClr val="F3F3F3"/>
                </a:solidFill>
                <a:latin typeface="Calibri"/>
                <a:ea typeface="Calibri"/>
                <a:cs typeface="Calibri"/>
                <a:sym typeface="Calibri"/>
              </a:defRPr>
            </a:lvl8pPr>
            <a:lvl9pPr lvl="8" algn="ctr" rtl="0">
              <a:spcBef>
                <a:spcPts val="0"/>
              </a:spcBef>
              <a:buClr>
                <a:srgbClr val="F3F3F3"/>
              </a:buClr>
              <a:buFont typeface="Calibri"/>
              <a:defRPr>
                <a:solidFill>
                  <a:srgbClr val="F3F3F3"/>
                </a:solidFill>
                <a:latin typeface="Calibri"/>
                <a:ea typeface="Calibri"/>
                <a:cs typeface="Calibri"/>
                <a:sym typeface="Calibri"/>
              </a:defRPr>
            </a:lvl9pPr>
          </a:lstStyle>
          <a:p>
            <a:endParaRPr/>
          </a:p>
        </p:txBody>
      </p:sp>
      <p:pic>
        <p:nvPicPr>
          <p:cNvPr id="67" name="Shape 67"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8"/>
        <p:cNvGrpSpPr/>
        <p:nvPr/>
      </p:nvGrpSpPr>
      <p:grpSpPr>
        <a:xfrm>
          <a:off x="0" y="0"/>
          <a:ext cx="0" cy="0"/>
          <a:chOff x="0" y="0"/>
          <a:chExt cx="0" cy="0"/>
        </a:xfrm>
      </p:grpSpPr>
      <p:pic>
        <p:nvPicPr>
          <p:cNvPr id="69" name="Shape 69"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ection End">
    <p:spTree>
      <p:nvGrpSpPr>
        <p:cNvPr id="1" name="Shape 70"/>
        <p:cNvGrpSpPr/>
        <p:nvPr/>
      </p:nvGrpSpPr>
      <p:grpSpPr>
        <a:xfrm>
          <a:off x="0" y="0"/>
          <a:ext cx="0" cy="0"/>
          <a:chOff x="0" y="0"/>
          <a:chExt cx="0" cy="0"/>
        </a:xfrm>
      </p:grpSpPr>
      <p:sp>
        <p:nvSpPr>
          <p:cNvPr id="71" name="Shape 71"/>
          <p:cNvSpPr txBox="1">
            <a:spLocks noGrp="1"/>
          </p:cNvSpPr>
          <p:nvPr>
            <p:ph type="body" idx="1"/>
          </p:nvPr>
        </p:nvSpPr>
        <p:spPr>
          <a:xfrm>
            <a:off x="4570050" y="564750"/>
            <a:ext cx="4106100" cy="4014000"/>
          </a:xfrm>
          <a:prstGeom prst="rect">
            <a:avLst/>
          </a:prstGeom>
        </p:spPr>
        <p:txBody>
          <a:bodyPr lIns="91425" tIns="91425" rIns="91425" bIns="91425" anchor="ctr" anchorCtr="0"/>
          <a:lstStyle>
            <a:lvl1pPr lvl="0">
              <a:spcBef>
                <a:spcPts val="0"/>
              </a:spcBef>
              <a:buClr>
                <a:srgbClr val="FFFFFF"/>
              </a:buClr>
              <a:defRPr>
                <a:solidFill>
                  <a:srgbClr val="FFFFFF"/>
                </a:solidFill>
              </a:defRPr>
            </a:lvl1pPr>
            <a:lvl2pPr lvl="1">
              <a:spcBef>
                <a:spcPts val="0"/>
              </a:spcBef>
              <a:buClr>
                <a:srgbClr val="FFFFFF"/>
              </a:buClr>
              <a:defRPr>
                <a:solidFill>
                  <a:srgbClr val="FFFFFF"/>
                </a:solidFill>
              </a:defRPr>
            </a:lvl2pPr>
            <a:lvl3pPr lvl="2">
              <a:spcBef>
                <a:spcPts val="0"/>
              </a:spcBef>
              <a:buClr>
                <a:srgbClr val="FFFFFF"/>
              </a:buClr>
              <a:defRPr>
                <a:solidFill>
                  <a:srgbClr val="FFFFFF"/>
                </a:solidFill>
              </a:defRPr>
            </a:lvl3pPr>
            <a:lvl4pPr lvl="3">
              <a:spcBef>
                <a:spcPts val="0"/>
              </a:spcBef>
              <a:buClr>
                <a:srgbClr val="FFFFFF"/>
              </a:buClr>
              <a:defRPr>
                <a:solidFill>
                  <a:srgbClr val="FFFFFF"/>
                </a:solidFill>
              </a:defRPr>
            </a:lvl4pPr>
            <a:lvl5pPr lvl="4">
              <a:spcBef>
                <a:spcPts val="0"/>
              </a:spcBef>
              <a:buClr>
                <a:srgbClr val="FFFFFF"/>
              </a:buClr>
              <a:defRPr>
                <a:solidFill>
                  <a:srgbClr val="FFFFFF"/>
                </a:solidFill>
              </a:defRPr>
            </a:lvl5pPr>
            <a:lvl6pPr lvl="5">
              <a:spcBef>
                <a:spcPts val="0"/>
              </a:spcBef>
              <a:buClr>
                <a:srgbClr val="FFFFFF"/>
              </a:buClr>
              <a:defRPr>
                <a:solidFill>
                  <a:srgbClr val="FFFFFF"/>
                </a:solidFill>
              </a:defRPr>
            </a:lvl6pPr>
            <a:lvl7pPr lvl="6">
              <a:spcBef>
                <a:spcPts val="0"/>
              </a:spcBef>
              <a:buClr>
                <a:srgbClr val="FFFFFF"/>
              </a:buClr>
              <a:defRPr>
                <a:solidFill>
                  <a:srgbClr val="FFFFFF"/>
                </a:solidFill>
              </a:defRPr>
            </a:lvl7pPr>
            <a:lvl8pPr lvl="7">
              <a:spcBef>
                <a:spcPts val="0"/>
              </a:spcBef>
              <a:buClr>
                <a:srgbClr val="FFFFFF"/>
              </a:buClr>
              <a:defRPr>
                <a:solidFill>
                  <a:srgbClr val="FFFFFF"/>
                </a:solidFill>
              </a:defRPr>
            </a:lvl8pPr>
            <a:lvl9pPr lvl="8">
              <a:spcBef>
                <a:spcPts val="0"/>
              </a:spcBef>
              <a:buClr>
                <a:srgbClr val="FFFFFF"/>
              </a:buClr>
              <a:defRPr>
                <a:solidFill>
                  <a:srgbClr val="FFFFFF"/>
                </a:solidFill>
              </a:defRPr>
            </a:lvl9pPr>
          </a:lstStyle>
          <a:p>
            <a:endParaRPr/>
          </a:p>
        </p:txBody>
      </p:sp>
      <p:pic>
        <p:nvPicPr>
          <p:cNvPr id="72" name="Shape 72" descr="Packt-Logo-white.png"/>
          <p:cNvPicPr preferRelativeResize="0"/>
          <p:nvPr/>
        </p:nvPicPr>
        <p:blipFill>
          <a:blip r:embed="rId2">
            <a:alphaModFix/>
          </a:blip>
          <a:stretch>
            <a:fillRect/>
          </a:stretch>
        </p:blipFill>
        <p:spPr>
          <a:xfrm>
            <a:off x="112750" y="1763405"/>
            <a:ext cx="3382881" cy="1616669"/>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73"/>
        <p:cNvGrpSpPr/>
        <p:nvPr/>
      </p:nvGrpSpPr>
      <p:grpSpPr>
        <a:xfrm>
          <a:off x="0" y="0"/>
          <a:ext cx="0" cy="0"/>
          <a:chOff x="0" y="0"/>
          <a:chExt cx="0" cy="0"/>
        </a:xfrm>
      </p:grpSpPr>
      <p:pic>
        <p:nvPicPr>
          <p:cNvPr id="74" name="Shape 74"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Blank (Classic)">
    <p:bg>
      <p:bgPr>
        <a:solidFill>
          <a:srgbClr val="333333"/>
        </a:solidFill>
        <a:effectLst/>
      </p:bgPr>
    </p:bg>
    <p:spTree>
      <p:nvGrpSpPr>
        <p:cNvPr id="1" name="Shape 75"/>
        <p:cNvGrpSpPr/>
        <p:nvPr/>
      </p:nvGrpSpPr>
      <p:grpSpPr>
        <a:xfrm>
          <a:off x="0" y="0"/>
          <a:ext cx="0" cy="0"/>
          <a:chOff x="0" y="0"/>
          <a:chExt cx="0" cy="0"/>
        </a:xfrm>
      </p:grpSpPr>
      <p:pic>
        <p:nvPicPr>
          <p:cNvPr id="76" name="Shape 76"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77"/>
        <p:cNvGrpSpPr/>
        <p:nvPr/>
      </p:nvGrpSpPr>
      <p:grpSpPr>
        <a:xfrm>
          <a:off x="0" y="0"/>
          <a:ext cx="0" cy="0"/>
          <a:chOff x="0" y="0"/>
          <a:chExt cx="0" cy="0"/>
        </a:xfrm>
      </p:grpSpPr>
      <p:pic>
        <p:nvPicPr>
          <p:cNvPr id="78" name="Shape 78"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79"/>
        <p:cNvGrpSpPr/>
        <p:nvPr/>
      </p:nvGrpSpPr>
      <p:grpSpPr>
        <a:xfrm>
          <a:off x="0" y="0"/>
          <a:ext cx="0" cy="0"/>
          <a:chOff x="0" y="0"/>
          <a:chExt cx="0" cy="0"/>
        </a:xfrm>
      </p:grpSpPr>
      <p:pic>
        <p:nvPicPr>
          <p:cNvPr id="80" name="Shape 80"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81"/>
        <p:cNvGrpSpPr/>
        <p:nvPr/>
      </p:nvGrpSpPr>
      <p:grpSpPr>
        <a:xfrm>
          <a:off x="0" y="0"/>
          <a:ext cx="0" cy="0"/>
          <a:chOff x="0" y="0"/>
          <a:chExt cx="0" cy="0"/>
        </a:xfrm>
      </p:grpSpPr>
      <p:pic>
        <p:nvPicPr>
          <p:cNvPr id="82" name="Shape 82"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83"/>
        <p:cNvGrpSpPr/>
        <p:nvPr/>
      </p:nvGrpSpPr>
      <p:grpSpPr>
        <a:xfrm>
          <a:off x="0" y="0"/>
          <a:ext cx="0" cy="0"/>
          <a:chOff x="0" y="0"/>
          <a:chExt cx="0" cy="0"/>
        </a:xfrm>
      </p:grpSpPr>
      <p:pic>
        <p:nvPicPr>
          <p:cNvPr id="84" name="Shape 84"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ction and Subsection Title">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buFont typeface="Calibri"/>
              <a:defRPr sz="4800">
                <a:latin typeface="Calibri"/>
                <a:ea typeface="Calibri"/>
                <a:cs typeface="Calibri"/>
                <a:sym typeface="Calibri"/>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14" name="Shape 14"/>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2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200">
                <a:solidFill>
                  <a:schemeClr val="lt1"/>
                </a:solidFill>
              </a:defRPr>
            </a:lvl2pPr>
            <a:lvl3pPr lvl="2" rtl="0">
              <a:lnSpc>
                <a:spcPct val="100000"/>
              </a:lnSpc>
              <a:spcBef>
                <a:spcPts val="0"/>
              </a:spcBef>
              <a:spcAft>
                <a:spcPts val="0"/>
              </a:spcAft>
              <a:buClr>
                <a:schemeClr val="lt1"/>
              </a:buClr>
              <a:buSzPct val="100000"/>
              <a:buNone/>
              <a:defRPr sz="2200">
                <a:solidFill>
                  <a:schemeClr val="lt1"/>
                </a:solidFill>
              </a:defRPr>
            </a:lvl3pPr>
            <a:lvl4pPr lvl="3" rtl="0">
              <a:lnSpc>
                <a:spcPct val="100000"/>
              </a:lnSpc>
              <a:spcBef>
                <a:spcPts val="0"/>
              </a:spcBef>
              <a:spcAft>
                <a:spcPts val="0"/>
              </a:spcAft>
              <a:buClr>
                <a:schemeClr val="lt1"/>
              </a:buClr>
              <a:buSzPct val="100000"/>
              <a:buNone/>
              <a:defRPr sz="2200">
                <a:solidFill>
                  <a:schemeClr val="lt1"/>
                </a:solidFill>
              </a:defRPr>
            </a:lvl4pPr>
            <a:lvl5pPr lvl="4" rtl="0">
              <a:lnSpc>
                <a:spcPct val="100000"/>
              </a:lnSpc>
              <a:spcBef>
                <a:spcPts val="0"/>
              </a:spcBef>
              <a:spcAft>
                <a:spcPts val="0"/>
              </a:spcAft>
              <a:buClr>
                <a:schemeClr val="lt1"/>
              </a:buClr>
              <a:buSzPct val="100000"/>
              <a:buNone/>
              <a:defRPr sz="2200">
                <a:solidFill>
                  <a:schemeClr val="lt1"/>
                </a:solidFill>
              </a:defRPr>
            </a:lvl5pPr>
            <a:lvl6pPr lvl="5" rtl="0">
              <a:lnSpc>
                <a:spcPct val="100000"/>
              </a:lnSpc>
              <a:spcBef>
                <a:spcPts val="0"/>
              </a:spcBef>
              <a:spcAft>
                <a:spcPts val="0"/>
              </a:spcAft>
              <a:buClr>
                <a:schemeClr val="lt1"/>
              </a:buClr>
              <a:buSzPct val="100000"/>
              <a:buNone/>
              <a:defRPr sz="2200">
                <a:solidFill>
                  <a:schemeClr val="lt1"/>
                </a:solidFill>
              </a:defRPr>
            </a:lvl6pPr>
            <a:lvl7pPr lvl="6" rtl="0">
              <a:lnSpc>
                <a:spcPct val="100000"/>
              </a:lnSpc>
              <a:spcBef>
                <a:spcPts val="0"/>
              </a:spcBef>
              <a:spcAft>
                <a:spcPts val="0"/>
              </a:spcAft>
              <a:buClr>
                <a:schemeClr val="lt1"/>
              </a:buClr>
              <a:buSzPct val="100000"/>
              <a:buNone/>
              <a:defRPr sz="2200">
                <a:solidFill>
                  <a:schemeClr val="lt1"/>
                </a:solidFill>
              </a:defRPr>
            </a:lvl7pPr>
            <a:lvl8pPr lvl="7" rtl="0">
              <a:lnSpc>
                <a:spcPct val="100000"/>
              </a:lnSpc>
              <a:spcBef>
                <a:spcPts val="0"/>
              </a:spcBef>
              <a:spcAft>
                <a:spcPts val="0"/>
              </a:spcAft>
              <a:buClr>
                <a:schemeClr val="lt1"/>
              </a:buClr>
              <a:buSzPct val="100000"/>
              <a:buNone/>
              <a:defRPr sz="2200">
                <a:solidFill>
                  <a:schemeClr val="lt1"/>
                </a:solidFill>
              </a:defRPr>
            </a:lvl8pPr>
            <a:lvl9pPr lvl="8" rtl="0">
              <a:lnSpc>
                <a:spcPct val="100000"/>
              </a:lnSpc>
              <a:spcBef>
                <a:spcPts val="0"/>
              </a:spcBef>
              <a:spcAft>
                <a:spcPts val="0"/>
              </a:spcAft>
              <a:buClr>
                <a:schemeClr val="lt1"/>
              </a:buClr>
              <a:buSzPct val="100000"/>
              <a:buNone/>
              <a:defRPr sz="2200">
                <a:solidFill>
                  <a:schemeClr val="lt1"/>
                </a:solidFill>
              </a:defRPr>
            </a:lvl9pPr>
          </a:lstStyle>
          <a:p>
            <a:endParaRPr/>
          </a:p>
        </p:txBody>
      </p:sp>
      <p:pic>
        <p:nvPicPr>
          <p:cNvPr id="15" name="Shape 15"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85"/>
        <p:cNvGrpSpPr/>
        <p:nvPr/>
      </p:nvGrpSpPr>
      <p:grpSpPr>
        <a:xfrm>
          <a:off x="0" y="0"/>
          <a:ext cx="0" cy="0"/>
          <a:chOff x="0" y="0"/>
          <a:chExt cx="0" cy="0"/>
        </a:xfrm>
      </p:grpSpPr>
      <p:pic>
        <p:nvPicPr>
          <p:cNvPr id="86" name="Shape 86"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Course Title and Author Name">
    <p:bg>
      <p:bgPr>
        <a:solidFill>
          <a:srgbClr val="F37021"/>
        </a:solidFill>
        <a:effectLst/>
      </p:bgPr>
    </p:bg>
    <p:spTree>
      <p:nvGrpSpPr>
        <p:cNvPr id="1" name="Shape 91"/>
        <p:cNvGrpSpPr/>
        <p:nvPr/>
      </p:nvGrpSpPr>
      <p:grpSpPr>
        <a:xfrm>
          <a:off x="0" y="0"/>
          <a:ext cx="0" cy="0"/>
          <a:chOff x="0" y="0"/>
          <a:chExt cx="0" cy="0"/>
        </a:xfrm>
      </p:grpSpPr>
      <p:sp>
        <p:nvSpPr>
          <p:cNvPr id="92" name="Shape 92"/>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buFont typeface="Calibri"/>
              <a:defRPr sz="4800">
                <a:latin typeface="Calibri"/>
                <a:ea typeface="Calibri"/>
                <a:cs typeface="Calibri"/>
                <a:sym typeface="Calibri"/>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93" name="Shape 93"/>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2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200">
                <a:solidFill>
                  <a:schemeClr val="lt1"/>
                </a:solidFill>
              </a:defRPr>
            </a:lvl2pPr>
            <a:lvl3pPr lvl="2" rtl="0">
              <a:lnSpc>
                <a:spcPct val="100000"/>
              </a:lnSpc>
              <a:spcBef>
                <a:spcPts val="0"/>
              </a:spcBef>
              <a:spcAft>
                <a:spcPts val="0"/>
              </a:spcAft>
              <a:buClr>
                <a:schemeClr val="lt1"/>
              </a:buClr>
              <a:buSzPct val="100000"/>
              <a:buNone/>
              <a:defRPr sz="2200">
                <a:solidFill>
                  <a:schemeClr val="lt1"/>
                </a:solidFill>
              </a:defRPr>
            </a:lvl3pPr>
            <a:lvl4pPr lvl="3" rtl="0">
              <a:lnSpc>
                <a:spcPct val="100000"/>
              </a:lnSpc>
              <a:spcBef>
                <a:spcPts val="0"/>
              </a:spcBef>
              <a:spcAft>
                <a:spcPts val="0"/>
              </a:spcAft>
              <a:buClr>
                <a:schemeClr val="lt1"/>
              </a:buClr>
              <a:buSzPct val="100000"/>
              <a:buNone/>
              <a:defRPr sz="2200">
                <a:solidFill>
                  <a:schemeClr val="lt1"/>
                </a:solidFill>
              </a:defRPr>
            </a:lvl4pPr>
            <a:lvl5pPr lvl="4" rtl="0">
              <a:lnSpc>
                <a:spcPct val="100000"/>
              </a:lnSpc>
              <a:spcBef>
                <a:spcPts val="0"/>
              </a:spcBef>
              <a:spcAft>
                <a:spcPts val="0"/>
              </a:spcAft>
              <a:buClr>
                <a:schemeClr val="lt1"/>
              </a:buClr>
              <a:buSzPct val="100000"/>
              <a:buNone/>
              <a:defRPr sz="2200">
                <a:solidFill>
                  <a:schemeClr val="lt1"/>
                </a:solidFill>
              </a:defRPr>
            </a:lvl5pPr>
            <a:lvl6pPr lvl="5" rtl="0">
              <a:lnSpc>
                <a:spcPct val="100000"/>
              </a:lnSpc>
              <a:spcBef>
                <a:spcPts val="0"/>
              </a:spcBef>
              <a:spcAft>
                <a:spcPts val="0"/>
              </a:spcAft>
              <a:buClr>
                <a:schemeClr val="lt1"/>
              </a:buClr>
              <a:buSzPct val="100000"/>
              <a:buNone/>
              <a:defRPr sz="2200">
                <a:solidFill>
                  <a:schemeClr val="lt1"/>
                </a:solidFill>
              </a:defRPr>
            </a:lvl6pPr>
            <a:lvl7pPr lvl="6" rtl="0">
              <a:lnSpc>
                <a:spcPct val="100000"/>
              </a:lnSpc>
              <a:spcBef>
                <a:spcPts val="0"/>
              </a:spcBef>
              <a:spcAft>
                <a:spcPts val="0"/>
              </a:spcAft>
              <a:buClr>
                <a:schemeClr val="lt1"/>
              </a:buClr>
              <a:buSzPct val="100000"/>
              <a:buNone/>
              <a:defRPr sz="2200">
                <a:solidFill>
                  <a:schemeClr val="lt1"/>
                </a:solidFill>
              </a:defRPr>
            </a:lvl7pPr>
            <a:lvl8pPr lvl="7" rtl="0">
              <a:lnSpc>
                <a:spcPct val="100000"/>
              </a:lnSpc>
              <a:spcBef>
                <a:spcPts val="0"/>
              </a:spcBef>
              <a:spcAft>
                <a:spcPts val="0"/>
              </a:spcAft>
              <a:buClr>
                <a:schemeClr val="lt1"/>
              </a:buClr>
              <a:buSzPct val="100000"/>
              <a:buNone/>
              <a:defRPr sz="2200">
                <a:solidFill>
                  <a:schemeClr val="lt1"/>
                </a:solidFill>
              </a:defRPr>
            </a:lvl8pPr>
            <a:lvl9pPr lvl="8" rtl="0">
              <a:lnSpc>
                <a:spcPct val="100000"/>
              </a:lnSpc>
              <a:spcBef>
                <a:spcPts val="0"/>
              </a:spcBef>
              <a:spcAft>
                <a:spcPts val="0"/>
              </a:spcAft>
              <a:buClr>
                <a:schemeClr val="lt1"/>
              </a:buClr>
              <a:buSzPct val="100000"/>
              <a:buNone/>
              <a:defRPr sz="2200">
                <a:solidFill>
                  <a:schemeClr val="lt1"/>
                </a:solidFil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F37021"/>
        </a:solidFill>
        <a:effectLst/>
      </p:bgPr>
    </p:bg>
    <p:spTree>
      <p:nvGrpSpPr>
        <p:cNvPr id="1" name="Shape 94"/>
        <p:cNvGrpSpPr/>
        <p:nvPr/>
      </p:nvGrpSpPr>
      <p:grpSpPr>
        <a:xfrm>
          <a:off x="0" y="0"/>
          <a:ext cx="0" cy="0"/>
          <a:chOff x="0" y="0"/>
          <a:chExt cx="0" cy="0"/>
        </a:xfrm>
      </p:grpSpPr>
      <p:sp>
        <p:nvSpPr>
          <p:cNvPr id="95" name="Shape 95"/>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buFont typeface="Calibri"/>
              <a:defRPr sz="4800">
                <a:latin typeface="Calibri"/>
                <a:ea typeface="Calibri"/>
                <a:cs typeface="Calibri"/>
                <a:sym typeface="Calibri"/>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96" name="Shape 96"/>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2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200">
                <a:solidFill>
                  <a:schemeClr val="lt1"/>
                </a:solidFill>
              </a:defRPr>
            </a:lvl2pPr>
            <a:lvl3pPr lvl="2" rtl="0">
              <a:lnSpc>
                <a:spcPct val="100000"/>
              </a:lnSpc>
              <a:spcBef>
                <a:spcPts val="0"/>
              </a:spcBef>
              <a:spcAft>
                <a:spcPts val="0"/>
              </a:spcAft>
              <a:buClr>
                <a:schemeClr val="lt1"/>
              </a:buClr>
              <a:buSzPct val="100000"/>
              <a:buNone/>
              <a:defRPr sz="2200">
                <a:solidFill>
                  <a:schemeClr val="lt1"/>
                </a:solidFill>
              </a:defRPr>
            </a:lvl3pPr>
            <a:lvl4pPr lvl="3" rtl="0">
              <a:lnSpc>
                <a:spcPct val="100000"/>
              </a:lnSpc>
              <a:spcBef>
                <a:spcPts val="0"/>
              </a:spcBef>
              <a:spcAft>
                <a:spcPts val="0"/>
              </a:spcAft>
              <a:buClr>
                <a:schemeClr val="lt1"/>
              </a:buClr>
              <a:buSzPct val="100000"/>
              <a:buNone/>
              <a:defRPr sz="2200">
                <a:solidFill>
                  <a:schemeClr val="lt1"/>
                </a:solidFill>
              </a:defRPr>
            </a:lvl4pPr>
            <a:lvl5pPr lvl="4" rtl="0">
              <a:lnSpc>
                <a:spcPct val="100000"/>
              </a:lnSpc>
              <a:spcBef>
                <a:spcPts val="0"/>
              </a:spcBef>
              <a:spcAft>
                <a:spcPts val="0"/>
              </a:spcAft>
              <a:buClr>
                <a:schemeClr val="lt1"/>
              </a:buClr>
              <a:buSzPct val="100000"/>
              <a:buNone/>
              <a:defRPr sz="2200">
                <a:solidFill>
                  <a:schemeClr val="lt1"/>
                </a:solidFill>
              </a:defRPr>
            </a:lvl5pPr>
            <a:lvl6pPr lvl="5" rtl="0">
              <a:lnSpc>
                <a:spcPct val="100000"/>
              </a:lnSpc>
              <a:spcBef>
                <a:spcPts val="0"/>
              </a:spcBef>
              <a:spcAft>
                <a:spcPts val="0"/>
              </a:spcAft>
              <a:buClr>
                <a:schemeClr val="lt1"/>
              </a:buClr>
              <a:buSzPct val="100000"/>
              <a:buNone/>
              <a:defRPr sz="2200">
                <a:solidFill>
                  <a:schemeClr val="lt1"/>
                </a:solidFill>
              </a:defRPr>
            </a:lvl6pPr>
            <a:lvl7pPr lvl="6" rtl="0">
              <a:lnSpc>
                <a:spcPct val="100000"/>
              </a:lnSpc>
              <a:spcBef>
                <a:spcPts val="0"/>
              </a:spcBef>
              <a:spcAft>
                <a:spcPts val="0"/>
              </a:spcAft>
              <a:buClr>
                <a:schemeClr val="lt1"/>
              </a:buClr>
              <a:buSzPct val="100000"/>
              <a:buNone/>
              <a:defRPr sz="2200">
                <a:solidFill>
                  <a:schemeClr val="lt1"/>
                </a:solidFill>
              </a:defRPr>
            </a:lvl7pPr>
            <a:lvl8pPr lvl="7" rtl="0">
              <a:lnSpc>
                <a:spcPct val="100000"/>
              </a:lnSpc>
              <a:spcBef>
                <a:spcPts val="0"/>
              </a:spcBef>
              <a:spcAft>
                <a:spcPts val="0"/>
              </a:spcAft>
              <a:buClr>
                <a:schemeClr val="lt1"/>
              </a:buClr>
              <a:buSzPct val="100000"/>
              <a:buNone/>
              <a:defRPr sz="2200">
                <a:solidFill>
                  <a:schemeClr val="lt1"/>
                </a:solidFill>
              </a:defRPr>
            </a:lvl8pPr>
            <a:lvl9pPr lvl="8" rtl="0">
              <a:lnSpc>
                <a:spcPct val="100000"/>
              </a:lnSpc>
              <a:spcBef>
                <a:spcPts val="0"/>
              </a:spcBef>
              <a:spcAft>
                <a:spcPts val="0"/>
              </a:spcAft>
              <a:buClr>
                <a:schemeClr val="lt1"/>
              </a:buClr>
              <a:buSzPct val="100000"/>
              <a:buNone/>
              <a:defRPr sz="2200">
                <a:solidFill>
                  <a:schemeClr val="lt1"/>
                </a:solidFil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99"/>
        <p:cNvGrpSpPr/>
        <p:nvPr/>
      </p:nvGrpSpPr>
      <p:grpSpPr>
        <a:xfrm>
          <a:off x="0" y="0"/>
          <a:ext cx="0" cy="0"/>
          <a:chOff x="0" y="0"/>
          <a:chExt cx="0" cy="0"/>
        </a:xfrm>
      </p:grpSpPr>
      <p:sp>
        <p:nvSpPr>
          <p:cNvPr id="100" name="Shape 100"/>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01" name="Shape 101"/>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02" name="Shape 102"/>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3" name="Shape 103"/>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Font typeface="Calibri"/>
              <a:defRPr>
                <a:solidFill>
                  <a:srgbClr val="434343"/>
                </a:solidFill>
                <a:latin typeface="Calibri"/>
                <a:ea typeface="Calibri"/>
                <a:cs typeface="Calibri"/>
                <a:sym typeface="Calibri"/>
              </a:defRPr>
            </a:lvl8pPr>
            <a:lvl9pPr lvl="8" rtl="0">
              <a:spcBef>
                <a:spcPts val="0"/>
              </a:spcBef>
              <a:buClr>
                <a:srgbClr val="434343"/>
              </a:buClr>
              <a:buFont typeface="Calibri"/>
              <a:defRPr>
                <a:solidFill>
                  <a:srgbClr val="434343"/>
                </a:solidFill>
                <a:latin typeface="Calibri"/>
                <a:ea typeface="Calibri"/>
                <a:cs typeface="Calibri"/>
                <a:sym typeface="Calibri"/>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04"/>
        <p:cNvGrpSpPr/>
        <p:nvPr/>
      </p:nvGrpSpPr>
      <p:grpSpPr>
        <a:xfrm>
          <a:off x="0" y="0"/>
          <a:ext cx="0" cy="0"/>
          <a:chOff x="0" y="0"/>
          <a:chExt cx="0" cy="0"/>
        </a:xfrm>
      </p:grpSpPr>
      <p:sp>
        <p:nvSpPr>
          <p:cNvPr id="105" name="Shape 105"/>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06" name="Shape 10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07" name="Shape 107"/>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8" name="Shape 108"/>
          <p:cNvSpPr txBox="1">
            <a:spLocks noGrp="1"/>
          </p:cNvSpPr>
          <p:nvPr>
            <p:ph type="body" idx="1"/>
          </p:nvPr>
        </p:nvSpPr>
        <p:spPr>
          <a:xfrm>
            <a:off x="47190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sp>
        <p:nvSpPr>
          <p:cNvPr id="109" name="Shape 109"/>
          <p:cNvSpPr txBox="1">
            <a:spLocks noGrp="1"/>
          </p:cNvSpPr>
          <p:nvPr>
            <p:ph type="body" idx="2"/>
          </p:nvPr>
        </p:nvSpPr>
        <p:spPr>
          <a:xfrm>
            <a:off x="469425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Caption">
    <p:spTree>
      <p:nvGrpSpPr>
        <p:cNvPr id="1" name="Shape 133"/>
        <p:cNvGrpSpPr/>
        <p:nvPr/>
      </p:nvGrpSpPr>
      <p:grpSpPr>
        <a:xfrm>
          <a:off x="0" y="0"/>
          <a:ext cx="0" cy="0"/>
          <a:chOff x="0" y="0"/>
          <a:chExt cx="0" cy="0"/>
        </a:xfrm>
      </p:grpSpPr>
      <p:sp>
        <p:nvSpPr>
          <p:cNvPr id="134" name="Shape 134"/>
          <p:cNvSpPr txBox="1"/>
          <p:nvPr/>
        </p:nvSpPr>
        <p:spPr>
          <a:xfrm rot="10800000" flipH="1">
            <a:off x="0" y="0"/>
            <a:ext cx="9144000" cy="4695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35" name="Shape 135"/>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36" name="Shape 136"/>
          <p:cNvSpPr txBox="1">
            <a:spLocks noGrp="1"/>
          </p:cNvSpPr>
          <p:nvPr>
            <p:ph type="body" idx="1"/>
          </p:nvPr>
        </p:nvSpPr>
        <p:spPr>
          <a:xfrm>
            <a:off x="57150" y="4696825"/>
            <a:ext cx="8382000" cy="446700"/>
          </a:xfrm>
          <a:prstGeom prst="rect">
            <a:avLst/>
          </a:prstGeom>
        </p:spPr>
        <p:txBody>
          <a:bodyPr lIns="91425" tIns="91425" rIns="91425" bIns="91425"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40"/>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144"/>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lank (Classic)">
    <p:bg>
      <p:bgPr>
        <a:solidFill>
          <a:srgbClr val="F37021"/>
        </a:solidFill>
        <a:effectLst/>
      </p:bgPr>
    </p:bg>
    <p:spTree>
      <p:nvGrpSpPr>
        <p:cNvPr id="1" name="Shape 145"/>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14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tandalone Introduction or Summar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60950" y="2065350"/>
            <a:ext cx="8222100" cy="1012800"/>
          </a:xfrm>
          <a:prstGeom prst="rect">
            <a:avLst/>
          </a:prstGeom>
        </p:spPr>
        <p:txBody>
          <a:bodyPr lIns="91425" tIns="91425" rIns="91425" bIns="91425" anchor="ctr" anchorCtr="0"/>
          <a:lstStyle>
            <a:lvl1pPr lvl="0" rtl="0">
              <a:spcBef>
                <a:spcPts val="0"/>
              </a:spcBef>
              <a:buSzPct val="100000"/>
              <a:defRPr sz="4200"/>
            </a:lvl1pPr>
            <a:lvl2pPr lvl="1" rtl="0">
              <a:spcBef>
                <a:spcPts val="0"/>
              </a:spcBef>
              <a:buSzPct val="100000"/>
              <a:defRPr sz="4200"/>
            </a:lvl2pPr>
            <a:lvl3pPr lvl="2" rtl="0">
              <a:spcBef>
                <a:spcPts val="0"/>
              </a:spcBef>
              <a:buSzPct val="100000"/>
              <a:defRPr sz="4200"/>
            </a:lvl3pPr>
            <a:lvl4pPr lvl="3" rtl="0">
              <a:spcBef>
                <a:spcPts val="0"/>
              </a:spcBef>
              <a:buSzPct val="100000"/>
              <a:defRPr sz="4200"/>
            </a:lvl4pPr>
            <a:lvl5pPr lvl="4" rtl="0">
              <a:spcBef>
                <a:spcPts val="0"/>
              </a:spcBef>
              <a:buSzPct val="100000"/>
              <a:defRPr sz="4200"/>
            </a:lvl5pPr>
            <a:lvl6pPr lvl="5" rtl="0">
              <a:spcBef>
                <a:spcPts val="0"/>
              </a:spcBef>
              <a:buSzPct val="100000"/>
              <a:defRPr sz="4200"/>
            </a:lvl6pPr>
            <a:lvl7pPr lvl="6" rtl="0">
              <a:spcBef>
                <a:spcPts val="0"/>
              </a:spcBef>
              <a:buSzPct val="100000"/>
              <a:defRPr sz="4200"/>
            </a:lvl7pPr>
            <a:lvl8pPr lvl="7" rtl="0">
              <a:spcBef>
                <a:spcPts val="0"/>
              </a:spcBef>
              <a:buSzPct val="100000"/>
              <a:defRPr sz="4200"/>
            </a:lvl8pPr>
            <a:lvl9pPr lvl="8" rtl="0">
              <a:spcBef>
                <a:spcPts val="0"/>
              </a:spcBef>
              <a:buSzPct val="100000"/>
              <a:defRPr sz="4200"/>
            </a:lvl9pPr>
          </a:lstStyle>
          <a:p>
            <a:endParaRPr/>
          </a:p>
        </p:txBody>
      </p:sp>
      <p:pic>
        <p:nvPicPr>
          <p:cNvPr id="18" name="Shape 18"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147"/>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148"/>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149"/>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15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1" name="Shape 21"/>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2" name="Shape 22"/>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3" name="Shape 23"/>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Font typeface="Calibri"/>
              <a:defRPr>
                <a:solidFill>
                  <a:srgbClr val="434343"/>
                </a:solidFill>
                <a:latin typeface="Calibri"/>
                <a:ea typeface="Calibri"/>
                <a:cs typeface="Calibri"/>
                <a:sym typeface="Calibri"/>
              </a:defRPr>
            </a:lvl8pPr>
            <a:lvl9pPr lvl="8" rtl="0">
              <a:spcBef>
                <a:spcPts val="0"/>
              </a:spcBef>
              <a:buClr>
                <a:srgbClr val="434343"/>
              </a:buClr>
              <a:buFont typeface="Calibri"/>
              <a:defRPr>
                <a:solidFill>
                  <a:srgbClr val="434343"/>
                </a:solidFill>
                <a:latin typeface="Calibri"/>
                <a:ea typeface="Calibri"/>
                <a:cs typeface="Calibri"/>
                <a:sym typeface="Calibri"/>
              </a:defRPr>
            </a:lvl9pPr>
          </a:lstStyle>
          <a:p>
            <a:endParaRPr/>
          </a:p>
        </p:txBody>
      </p:sp>
      <p:pic>
        <p:nvPicPr>
          <p:cNvPr id="24" name="Shape 24"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5"/>
        <p:cNvGrpSpPr/>
        <p:nvPr/>
      </p:nvGrpSpPr>
      <p:grpSpPr>
        <a:xfrm>
          <a:off x="0" y="0"/>
          <a:ext cx="0" cy="0"/>
          <a:chOff x="0" y="0"/>
          <a:chExt cx="0" cy="0"/>
        </a:xfrm>
      </p:grpSpPr>
      <p:sp>
        <p:nvSpPr>
          <p:cNvPr id="26" name="Shape 26"/>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7" name="Shape 2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8" name="Shape 28"/>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9" name="Shape 29"/>
          <p:cNvSpPr txBox="1">
            <a:spLocks noGrp="1"/>
          </p:cNvSpPr>
          <p:nvPr>
            <p:ph type="body" idx="1"/>
          </p:nvPr>
        </p:nvSpPr>
        <p:spPr>
          <a:xfrm>
            <a:off x="47190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sp>
        <p:nvSpPr>
          <p:cNvPr id="30" name="Shape 30"/>
          <p:cNvSpPr txBox="1">
            <a:spLocks noGrp="1"/>
          </p:cNvSpPr>
          <p:nvPr>
            <p:ph type="body" idx="2"/>
          </p:nvPr>
        </p:nvSpPr>
        <p:spPr>
          <a:xfrm>
            <a:off x="469425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pic>
        <p:nvPicPr>
          <p:cNvPr id="31" name="Shape 31"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3" name="Shape 33"/>
          <p:cNvSpPr/>
          <p:nvPr/>
        </p:nvSpPr>
        <p:spPr>
          <a:xfrm rot="10800000" flipH="1">
            <a:off x="0" y="656400"/>
            <a:ext cx="9144000" cy="4487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5" name="Shape 35"/>
          <p:cNvSpPr txBox="1">
            <a:spLocks noGrp="1"/>
          </p:cNvSpPr>
          <p:nvPr>
            <p:ph type="title"/>
          </p:nvPr>
        </p:nvSpPr>
        <p:spPr>
          <a:xfrm>
            <a:off x="98250" y="16350"/>
            <a:ext cx="8826600" cy="602700"/>
          </a:xfrm>
          <a:prstGeom prst="rect">
            <a:avLst/>
          </a:prstGeom>
        </p:spPr>
        <p:txBody>
          <a:bodyPr lIns="91425" tIns="91425" rIns="91425" bIns="91425" anchor="ctr" anchorCtr="0"/>
          <a:lstStyle>
            <a:lvl1pPr lvl="0" rtl="0">
              <a:spcBef>
                <a:spcPts val="0"/>
              </a:spcBef>
              <a:buSzPct val="100000"/>
              <a:defRPr sz="20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a:endParaRPr/>
          </a:p>
        </p:txBody>
      </p:sp>
      <p:pic>
        <p:nvPicPr>
          <p:cNvPr id="36" name="Shape 36"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7"/>
        <p:cNvGrpSpPr/>
        <p:nvPr/>
      </p:nvGrpSpPr>
      <p:grpSpPr>
        <a:xfrm>
          <a:off x="0" y="0"/>
          <a:ext cx="0" cy="0"/>
          <a:chOff x="0" y="0"/>
          <a:chExt cx="0" cy="0"/>
        </a:xfrm>
      </p:grpSpPr>
      <p:sp>
        <p:nvSpPr>
          <p:cNvPr id="38" name="Shape 38"/>
          <p:cNvSpPr txBox="1"/>
          <p:nvPr/>
        </p:nvSpPr>
        <p:spPr>
          <a:xfrm rot="10800000" flipH="1">
            <a:off x="3276600" y="25"/>
            <a:ext cx="58674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9" name="Shape 39"/>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40" name="Shape 40"/>
          <p:cNvSpPr txBox="1">
            <a:spLocks noGrp="1"/>
          </p:cNvSpPr>
          <p:nvPr>
            <p:ph type="title"/>
          </p:nvPr>
        </p:nvSpPr>
        <p:spPr>
          <a:xfrm>
            <a:off x="226077" y="357800"/>
            <a:ext cx="2808000" cy="953400"/>
          </a:xfrm>
          <a:prstGeom prst="rect">
            <a:avLst/>
          </a:prstGeom>
        </p:spPr>
        <p:txBody>
          <a:bodyPr lIns="91425" tIns="91425" rIns="91425" bIns="91425" anchor="b"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41" name="Shape 41"/>
          <p:cNvSpPr txBox="1">
            <a:spLocks noGrp="1"/>
          </p:cNvSpPr>
          <p:nvPr>
            <p:ph type="body" idx="1"/>
          </p:nvPr>
        </p:nvSpPr>
        <p:spPr>
          <a:xfrm>
            <a:off x="226075" y="1465800"/>
            <a:ext cx="2808000" cy="3163500"/>
          </a:xfrm>
          <a:prstGeom prst="rect">
            <a:avLst/>
          </a:prstGeom>
        </p:spPr>
        <p:txBody>
          <a:bodyPr lIns="91425" tIns="91425" rIns="91425" bIns="91425" anchor="t" anchorCtr="0"/>
          <a:lstStyle>
            <a:lvl1pPr lvl="0" rtl="0">
              <a:spcBef>
                <a:spcPts val="0"/>
              </a:spcBef>
              <a:buClr>
                <a:schemeClr val="lt1"/>
              </a:buClr>
              <a:buFont typeface="Calibri"/>
              <a:defRPr>
                <a:solidFill>
                  <a:schemeClr val="lt1"/>
                </a:solidFill>
                <a:latin typeface="Calibri"/>
                <a:ea typeface="Calibri"/>
                <a:cs typeface="Calibri"/>
                <a:sym typeface="Calibri"/>
              </a:defRPr>
            </a:lvl1pPr>
            <a:lvl2pPr lvl="1" rtl="0">
              <a:spcBef>
                <a:spcPts val="0"/>
              </a:spcBef>
              <a:buClr>
                <a:schemeClr val="lt1"/>
              </a:buClr>
              <a:buSzPct val="100000"/>
              <a:buFont typeface="Calibri"/>
              <a:defRPr sz="1600">
                <a:solidFill>
                  <a:schemeClr val="lt1"/>
                </a:solidFill>
                <a:latin typeface="Calibri"/>
                <a:ea typeface="Calibri"/>
                <a:cs typeface="Calibri"/>
                <a:sym typeface="Calibri"/>
              </a:defRPr>
            </a:lvl2pPr>
            <a:lvl3pPr lvl="2" rtl="0">
              <a:spcBef>
                <a:spcPts val="0"/>
              </a:spcBef>
              <a:buClr>
                <a:schemeClr val="lt1"/>
              </a:buClr>
              <a:buFont typeface="Calibri"/>
              <a:defRPr>
                <a:solidFill>
                  <a:schemeClr val="lt1"/>
                </a:solidFill>
                <a:latin typeface="Calibri"/>
                <a:ea typeface="Calibri"/>
                <a:cs typeface="Calibri"/>
                <a:sym typeface="Calibri"/>
              </a:defRPr>
            </a:lvl3pPr>
            <a:lvl4pPr lvl="3" rtl="0">
              <a:spcBef>
                <a:spcPts val="0"/>
              </a:spcBef>
              <a:buClr>
                <a:schemeClr val="lt1"/>
              </a:buClr>
              <a:buSzPct val="100000"/>
              <a:buFont typeface="Calibri"/>
              <a:defRPr sz="1200">
                <a:solidFill>
                  <a:schemeClr val="lt1"/>
                </a:solidFill>
                <a:latin typeface="Calibri"/>
                <a:ea typeface="Calibri"/>
                <a:cs typeface="Calibri"/>
                <a:sym typeface="Calibri"/>
              </a:defRPr>
            </a:lvl4pPr>
            <a:lvl5pPr lvl="4" rtl="0">
              <a:spcBef>
                <a:spcPts val="0"/>
              </a:spcBef>
              <a:buClr>
                <a:schemeClr val="lt1"/>
              </a:buClr>
              <a:buSzPct val="100000"/>
              <a:buFont typeface="Calibri"/>
              <a:defRPr sz="1200">
                <a:solidFill>
                  <a:schemeClr val="lt1"/>
                </a:solidFill>
                <a:latin typeface="Calibri"/>
                <a:ea typeface="Calibri"/>
                <a:cs typeface="Calibri"/>
                <a:sym typeface="Calibri"/>
              </a:defRPr>
            </a:lvl5pPr>
            <a:lvl6pPr lvl="5" rtl="0">
              <a:spcBef>
                <a:spcPts val="0"/>
              </a:spcBef>
              <a:buClr>
                <a:schemeClr val="lt1"/>
              </a:buClr>
              <a:buSzPct val="100000"/>
              <a:buFont typeface="Calibri"/>
              <a:defRPr sz="1200">
                <a:solidFill>
                  <a:schemeClr val="lt1"/>
                </a:solidFill>
                <a:latin typeface="Calibri"/>
                <a:ea typeface="Calibri"/>
                <a:cs typeface="Calibri"/>
                <a:sym typeface="Calibri"/>
              </a:defRPr>
            </a:lvl6pPr>
            <a:lvl7pPr lvl="6" rtl="0">
              <a:spcBef>
                <a:spcPts val="0"/>
              </a:spcBef>
              <a:buClr>
                <a:schemeClr val="lt1"/>
              </a:buClr>
              <a:buSzPct val="100000"/>
              <a:buFont typeface="Calibri"/>
              <a:defRPr sz="1200">
                <a:solidFill>
                  <a:schemeClr val="lt1"/>
                </a:solidFill>
                <a:latin typeface="Calibri"/>
                <a:ea typeface="Calibri"/>
                <a:cs typeface="Calibri"/>
                <a:sym typeface="Calibri"/>
              </a:defRPr>
            </a:lvl7pPr>
            <a:lvl8pPr lvl="7" rtl="0">
              <a:spcBef>
                <a:spcPts val="0"/>
              </a:spcBef>
              <a:buClr>
                <a:schemeClr val="lt1"/>
              </a:buClr>
              <a:buSzPct val="100000"/>
              <a:buFont typeface="Calibri"/>
              <a:defRPr sz="1200">
                <a:solidFill>
                  <a:schemeClr val="lt1"/>
                </a:solidFill>
                <a:latin typeface="Calibri"/>
                <a:ea typeface="Calibri"/>
                <a:cs typeface="Calibri"/>
                <a:sym typeface="Calibri"/>
              </a:defRPr>
            </a:lvl8pPr>
            <a:lvl9pPr lvl="8" rtl="0">
              <a:spcBef>
                <a:spcPts val="0"/>
              </a:spcBef>
              <a:buClr>
                <a:schemeClr val="lt1"/>
              </a:buClr>
              <a:buSzPct val="100000"/>
              <a:buFont typeface="Calibri"/>
              <a:defRPr sz="1200">
                <a:solidFill>
                  <a:schemeClr val="lt1"/>
                </a:solidFill>
                <a:latin typeface="Calibri"/>
                <a:ea typeface="Calibri"/>
                <a:cs typeface="Calibri"/>
                <a:sym typeface="Calibri"/>
              </a:defRPr>
            </a:lvl9pPr>
          </a:lstStyle>
          <a:p>
            <a:endParaRPr/>
          </a:p>
        </p:txBody>
      </p:sp>
      <p:pic>
        <p:nvPicPr>
          <p:cNvPr id="42" name="Shape 42"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Main Poin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490250" y="488250"/>
            <a:ext cx="8034000" cy="4090800"/>
          </a:xfrm>
          <a:prstGeom prst="rect">
            <a:avLst/>
          </a:prstGeom>
        </p:spPr>
        <p:txBody>
          <a:bodyPr lIns="91425" tIns="91425" rIns="91425" bIns="91425" anchor="ctr" anchorCtr="0"/>
          <a:lstStyle>
            <a:lvl1pPr lvl="0" rtl="0">
              <a:spcBef>
                <a:spcPts val="0"/>
              </a:spcBef>
              <a:buSzPct val="100000"/>
              <a:defRPr sz="6000"/>
            </a:lvl1pPr>
            <a:lvl2pPr lvl="1" rtl="0">
              <a:spcBef>
                <a:spcPts val="0"/>
              </a:spcBef>
              <a:buSzPct val="100000"/>
              <a:defRPr sz="6000"/>
            </a:lvl2pPr>
            <a:lvl3pPr lvl="2" rtl="0">
              <a:spcBef>
                <a:spcPts val="0"/>
              </a:spcBef>
              <a:buSzPct val="100000"/>
              <a:defRPr sz="6000"/>
            </a:lvl3pPr>
            <a:lvl4pPr lvl="3" rtl="0">
              <a:spcBef>
                <a:spcPts val="0"/>
              </a:spcBef>
              <a:buSzPct val="100000"/>
              <a:defRPr sz="6000"/>
            </a:lvl4pPr>
            <a:lvl5pPr lvl="4" rtl="0">
              <a:spcBef>
                <a:spcPts val="0"/>
              </a:spcBef>
              <a:buSzPct val="100000"/>
              <a:defRPr sz="6000"/>
            </a:lvl5pPr>
            <a:lvl6pPr lvl="5" rtl="0">
              <a:spcBef>
                <a:spcPts val="0"/>
              </a:spcBef>
              <a:buSzPct val="100000"/>
              <a:defRPr sz="6000"/>
            </a:lvl6pPr>
            <a:lvl7pPr lvl="6" rtl="0">
              <a:spcBef>
                <a:spcPts val="0"/>
              </a:spcBef>
              <a:buSzPct val="100000"/>
              <a:defRPr sz="6000"/>
            </a:lvl7pPr>
            <a:lvl8pPr lvl="7" rtl="0">
              <a:spcBef>
                <a:spcPts val="0"/>
              </a:spcBef>
              <a:buSzPct val="100000"/>
              <a:defRPr sz="6000"/>
            </a:lvl8pPr>
            <a:lvl9pPr lvl="8" rtl="0">
              <a:spcBef>
                <a:spcPts val="0"/>
              </a:spcBef>
              <a:buSzPct val="100000"/>
              <a:defRPr sz="6000"/>
            </a:lvl9pPr>
          </a:lstStyle>
          <a:p>
            <a:endParaRPr/>
          </a:p>
        </p:txBody>
      </p:sp>
      <p:pic>
        <p:nvPicPr>
          <p:cNvPr id="45" name="Shape 45"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Author Profile">
    <p:spTree>
      <p:nvGrpSpPr>
        <p:cNvPr id="1" name="Shape 53"/>
        <p:cNvGrpSpPr/>
        <p:nvPr/>
      </p:nvGrpSpPr>
      <p:grpSpPr>
        <a:xfrm>
          <a:off x="0" y="0"/>
          <a:ext cx="0" cy="0"/>
          <a:chOff x="0" y="0"/>
          <a:chExt cx="0" cy="0"/>
        </a:xfrm>
      </p:grpSpPr>
      <p:sp>
        <p:nvSpPr>
          <p:cNvPr id="54" name="Shape 54"/>
          <p:cNvSpPr/>
          <p:nvPr/>
        </p:nvSpPr>
        <p:spPr>
          <a:xfrm flipH="1">
            <a:off x="0" y="0"/>
            <a:ext cx="45720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56" name="Shape 56"/>
          <p:cNvSpPr txBox="1">
            <a:spLocks noGrp="1"/>
          </p:cNvSpPr>
          <p:nvPr>
            <p:ph type="title"/>
          </p:nvPr>
        </p:nvSpPr>
        <p:spPr>
          <a:xfrm>
            <a:off x="265500" y="3387625"/>
            <a:ext cx="4045200" cy="1482300"/>
          </a:xfrm>
          <a:prstGeom prst="rect">
            <a:avLst/>
          </a:prstGeom>
        </p:spPr>
        <p:txBody>
          <a:bodyPr lIns="91425" tIns="91425" rIns="91425" bIns="91425" anchor="t" anchorCtr="0"/>
          <a:lstStyle>
            <a:lvl1pPr lvl="0" algn="ctr" rtl="0">
              <a:spcBef>
                <a:spcPts val="0"/>
              </a:spcBef>
              <a:buClr>
                <a:srgbClr val="4285F4"/>
              </a:buClr>
              <a:buSzPct val="100000"/>
              <a:defRPr sz="2400">
                <a:solidFill>
                  <a:srgbClr val="4285F4"/>
                </a:solidFill>
              </a:defRPr>
            </a:lvl1pPr>
            <a:lvl2pPr lvl="1" algn="ctr" rtl="0">
              <a:spcBef>
                <a:spcPts val="0"/>
              </a:spcBef>
              <a:buClr>
                <a:schemeClr val="dk2"/>
              </a:buClr>
              <a:buSzPct val="100000"/>
              <a:defRPr sz="4200">
                <a:solidFill>
                  <a:schemeClr val="dk2"/>
                </a:solidFill>
              </a:defRPr>
            </a:lvl2pPr>
            <a:lvl3pPr lvl="2" algn="ctr" rtl="0">
              <a:spcBef>
                <a:spcPts val="0"/>
              </a:spcBef>
              <a:buClr>
                <a:schemeClr val="dk2"/>
              </a:buClr>
              <a:buSzPct val="100000"/>
              <a:defRPr sz="4200">
                <a:solidFill>
                  <a:schemeClr val="dk2"/>
                </a:solidFill>
              </a:defRPr>
            </a:lvl3pPr>
            <a:lvl4pPr lvl="3" algn="ctr" rtl="0">
              <a:spcBef>
                <a:spcPts val="0"/>
              </a:spcBef>
              <a:buClr>
                <a:schemeClr val="dk2"/>
              </a:buClr>
              <a:buSzPct val="100000"/>
              <a:defRPr sz="4200">
                <a:solidFill>
                  <a:schemeClr val="dk2"/>
                </a:solidFill>
              </a:defRPr>
            </a:lvl4pPr>
            <a:lvl5pPr lvl="4" algn="ctr" rtl="0">
              <a:spcBef>
                <a:spcPts val="0"/>
              </a:spcBef>
              <a:buClr>
                <a:schemeClr val="dk2"/>
              </a:buClr>
              <a:buSzPct val="100000"/>
              <a:defRPr sz="4200">
                <a:solidFill>
                  <a:schemeClr val="dk2"/>
                </a:solidFill>
              </a:defRPr>
            </a:lvl5pPr>
            <a:lvl6pPr lvl="5" algn="ctr" rtl="0">
              <a:spcBef>
                <a:spcPts val="0"/>
              </a:spcBef>
              <a:buClr>
                <a:schemeClr val="dk2"/>
              </a:buClr>
              <a:buSzPct val="100000"/>
              <a:defRPr sz="4200">
                <a:solidFill>
                  <a:schemeClr val="dk2"/>
                </a:solidFill>
              </a:defRPr>
            </a:lvl6pPr>
            <a:lvl7pPr lvl="6" algn="ctr" rtl="0">
              <a:spcBef>
                <a:spcPts val="0"/>
              </a:spcBef>
              <a:buClr>
                <a:schemeClr val="dk2"/>
              </a:buClr>
              <a:buSzPct val="100000"/>
              <a:defRPr sz="4200">
                <a:solidFill>
                  <a:schemeClr val="dk2"/>
                </a:solidFill>
              </a:defRPr>
            </a:lvl7pPr>
            <a:lvl8pPr lvl="7" algn="ctr" rtl="0">
              <a:spcBef>
                <a:spcPts val="0"/>
              </a:spcBef>
              <a:buClr>
                <a:schemeClr val="dk2"/>
              </a:buClr>
              <a:buSzPct val="100000"/>
              <a:defRPr sz="4200">
                <a:solidFill>
                  <a:schemeClr val="dk2"/>
                </a:solidFill>
              </a:defRPr>
            </a:lvl8pPr>
            <a:lvl9pPr lvl="8" algn="ctr" rtl="0">
              <a:spcBef>
                <a:spcPts val="0"/>
              </a:spcBef>
              <a:buClr>
                <a:schemeClr val="dk2"/>
              </a:buClr>
              <a:buSzPct val="100000"/>
              <a:defRPr sz="4200">
                <a:solidFill>
                  <a:schemeClr val="dk2"/>
                </a:solidFill>
              </a:defRPr>
            </a:lvl9pPr>
          </a:lstStyle>
          <a:p>
            <a:endParaRPr/>
          </a:p>
        </p:txBody>
      </p:sp>
      <p:sp>
        <p:nvSpPr>
          <p:cNvPr id="57" name="Shape 57"/>
          <p:cNvSpPr txBox="1">
            <a:spLocks noGrp="1"/>
          </p:cNvSpPr>
          <p:nvPr>
            <p:ph type="body" idx="1"/>
          </p:nvPr>
        </p:nvSpPr>
        <p:spPr>
          <a:xfrm>
            <a:off x="4939500" y="724200"/>
            <a:ext cx="3837000" cy="3695100"/>
          </a:xfrm>
          <a:prstGeom prst="rect">
            <a:avLst/>
          </a:prstGeom>
        </p:spPr>
        <p:txBody>
          <a:bodyPr lIns="91425" tIns="91425" rIns="91425" bIns="91425" anchor="ctr" anchorCtr="0"/>
          <a:lstStyle>
            <a:lvl1pPr lvl="0" rtl="0">
              <a:spcBef>
                <a:spcPts val="0"/>
              </a:spcBef>
              <a:buClr>
                <a:schemeClr val="lt1"/>
              </a:buClr>
              <a:buSzPct val="100000"/>
              <a:buFont typeface="Calibri"/>
              <a:defRPr sz="2200">
                <a:solidFill>
                  <a:schemeClr val="lt1"/>
                </a:solidFill>
                <a:latin typeface="Calibri"/>
                <a:ea typeface="Calibri"/>
                <a:cs typeface="Calibri"/>
                <a:sym typeface="Calibri"/>
              </a:defRPr>
            </a:lvl1pPr>
            <a:lvl2pPr lvl="1" rtl="0">
              <a:spcBef>
                <a:spcPts val="0"/>
              </a:spcBef>
              <a:buClr>
                <a:schemeClr val="lt1"/>
              </a:buClr>
              <a:buSzPct val="100000"/>
              <a:defRPr sz="1600">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endParaRPr/>
          </a:p>
        </p:txBody>
      </p:sp>
      <p:pic>
        <p:nvPicPr>
          <p:cNvPr id="58" name="Shape 58"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pic>
        <p:nvPicPr>
          <p:cNvPr id="59" name="Shape 59" descr="Corporate headshot of a man"/>
          <p:cNvPicPr preferRelativeResize="0"/>
          <p:nvPr/>
        </p:nvPicPr>
        <p:blipFill>
          <a:blip r:embed="rId3">
            <a:alphaModFix/>
          </a:blip>
          <a:stretch>
            <a:fillRect/>
          </a:stretch>
        </p:blipFill>
        <p:spPr>
          <a:xfrm>
            <a:off x="1142554" y="917976"/>
            <a:ext cx="2291100" cy="2291100"/>
          </a:xfrm>
          <a:prstGeom prst="ellipse">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1.xml"/><Relationship Id="rId12" Type="http://schemas.openxmlformats.org/officeDocument/2006/relationships/slideLayout" Target="../slideLayouts/slideLayout32.xml"/><Relationship Id="rId13" Type="http://schemas.openxmlformats.org/officeDocument/2006/relationships/slideLayout" Target="../slideLayouts/slideLayout33.xml"/><Relationship Id="rId14" Type="http://schemas.openxmlformats.org/officeDocument/2006/relationships/theme" Target="../theme/theme2.xml"/><Relationship Id="rId1" Type="http://schemas.openxmlformats.org/officeDocument/2006/relationships/slideLayout" Target="../slideLayouts/slideLayout21.xml"/><Relationship Id="rId2" Type="http://schemas.openxmlformats.org/officeDocument/2006/relationships/slideLayout" Target="../slideLayouts/slideLayout22.xml"/><Relationship Id="rId3" Type="http://schemas.openxmlformats.org/officeDocument/2006/relationships/slideLayout" Target="../slideLayouts/slideLayout23.xml"/><Relationship Id="rId4" Type="http://schemas.openxmlformats.org/officeDocument/2006/relationships/slideLayout" Target="../slideLayouts/slideLayout24.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 Id="rId9" Type="http://schemas.openxmlformats.org/officeDocument/2006/relationships/slideLayout" Target="../slideLayouts/slideLayout29.xml"/><Relationship Id="rId1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lIns="91425" tIns="91425" rIns="91425" bIns="91425"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8523541" y="4695623"/>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lt2"/>
                </a:solidFill>
                <a:latin typeface="Roboto"/>
                <a:ea typeface="Roboto"/>
                <a:cs typeface="Roboto"/>
                <a:sym typeface="Roboto"/>
              </a:rPr>
              <a:pPr lvl="0" algn="r" rtl="0">
                <a:spcBef>
                  <a:spcPts val="0"/>
                </a:spcBef>
                <a:buNone/>
              </a:p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71900" y="738725"/>
            <a:ext cx="8222100" cy="767700"/>
          </a:xfrm>
          <a:prstGeom prst="rect">
            <a:avLst/>
          </a:prstGeom>
          <a:noFill/>
          <a:ln>
            <a:noFill/>
          </a:ln>
        </p:spPr>
        <p:txBody>
          <a:bodyPr lIns="91425" tIns="91425" rIns="91425" bIns="91425"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89" name="Shape 89"/>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90" name="Shape 90"/>
          <p:cNvSpPr txBox="1">
            <a:spLocks noGrp="1"/>
          </p:cNvSpPr>
          <p:nvPr>
            <p:ph type="sldNum" idx="12"/>
          </p:nvPr>
        </p:nvSpPr>
        <p:spPr>
          <a:xfrm>
            <a:off x="8523541" y="4695623"/>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lt2"/>
                </a:solidFill>
                <a:latin typeface="Roboto"/>
                <a:ea typeface="Roboto"/>
                <a:cs typeface="Roboto"/>
                <a:sym typeface="Roboto"/>
              </a:rPr>
              <a:pPr lvl="0" algn="r" rtl="0">
                <a:spcBef>
                  <a:spcPts val="0"/>
                </a:spcBef>
                <a:buNone/>
              </a:p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69" r:id="rId1"/>
    <p:sldLayoutId id="2147483670" r:id="rId2"/>
    <p:sldLayoutId id="2147483672" r:id="rId3"/>
    <p:sldLayoutId id="2147483673" r:id="rId4"/>
    <p:sldLayoutId id="2147483679" r:id="rId5"/>
    <p:sldLayoutId id="2147483681" r:id="rId6"/>
    <p:sldLayoutId id="2147483683" r:id="rId7"/>
    <p:sldLayoutId id="2147483684" r:id="rId8"/>
    <p:sldLayoutId id="2147483685" r:id="rId9"/>
    <p:sldLayoutId id="2147483686" r:id="rId10"/>
    <p:sldLayoutId id="2147483687" r:id="rId11"/>
    <p:sldLayoutId id="2147483688" r:id="rId12"/>
    <p:sldLayoutId id="2147483689"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66"/>
        <p:cNvGrpSpPr/>
        <p:nvPr/>
      </p:nvGrpSpPr>
      <p:grpSpPr>
        <a:xfrm>
          <a:off x="0" y="0"/>
          <a:ext cx="0" cy="0"/>
          <a:chOff x="0" y="0"/>
          <a:chExt cx="0" cy="0"/>
        </a:xfrm>
      </p:grpSpPr>
      <p:sp>
        <p:nvSpPr>
          <p:cNvPr id="167" name="Shape 167"/>
          <p:cNvSpPr txBox="1">
            <a:spLocks noGrp="1"/>
          </p:cNvSpPr>
          <p:nvPr>
            <p:ph type="ctrTitle"/>
          </p:nvPr>
        </p:nvSpPr>
        <p:spPr>
          <a:xfrm>
            <a:off x="390525" y="1819275"/>
            <a:ext cx="8222100" cy="933600"/>
          </a:xfrm>
          <a:prstGeom prst="rect">
            <a:avLst/>
          </a:prstGeom>
        </p:spPr>
        <p:txBody>
          <a:bodyPr lIns="91425" tIns="91425" rIns="91425" bIns="91425" anchor="b" anchorCtr="0">
            <a:noAutofit/>
          </a:bodyPr>
          <a:lstStyle/>
          <a:p>
            <a:pPr lvl="0"/>
            <a:r>
              <a:rPr lang="en-US" dirty="0" err="1"/>
              <a:t>AdHoc</a:t>
            </a:r>
            <a:r>
              <a:rPr lang="en-US" dirty="0"/>
              <a:t> analysis using streaming</a:t>
            </a:r>
            <a:endParaRPr lang="en" dirty="0"/>
          </a:p>
        </p:txBody>
      </p:sp>
      <p:sp>
        <p:nvSpPr>
          <p:cNvPr id="168" name="Shape 168"/>
          <p:cNvSpPr txBox="1">
            <a:spLocks noGrp="1"/>
          </p:cNvSpPr>
          <p:nvPr>
            <p:ph type="subTitle" idx="1"/>
          </p:nvPr>
        </p:nvSpPr>
        <p:spPr>
          <a:xfrm>
            <a:off x="390525" y="2789130"/>
            <a:ext cx="8222100" cy="432900"/>
          </a:xfrm>
          <a:prstGeom prst="rect">
            <a:avLst/>
          </a:prstGeom>
        </p:spPr>
        <p:txBody>
          <a:bodyPr lIns="91425" tIns="91425" rIns="91425" bIns="91425" anchor="t" anchorCtr="0">
            <a:noAutofit/>
          </a:bodyPr>
          <a:lstStyle/>
          <a:p>
            <a:pPr lvl="0" rtl="0">
              <a:spcBef>
                <a:spcPts val="0"/>
              </a:spcBef>
              <a:buNone/>
            </a:pPr>
            <a:r>
              <a:rPr lang="en-US" dirty="0" smtClean="0"/>
              <a:t>Data Lake/Warehouse/Sandbox</a:t>
            </a:r>
            <a:endParaRPr lang="e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r>
              <a:rPr lang="en-US" dirty="0" smtClean="0"/>
              <a:t>Streaming</a:t>
            </a:r>
            <a:endParaRPr lang="en" dirty="0">
              <a:latin typeface="Calibri"/>
              <a:ea typeface="Calibri"/>
              <a:cs typeface="Calibri"/>
              <a:sym typeface="Calibri"/>
            </a:endParaRPr>
          </a:p>
        </p:txBody>
      </p:sp>
      <p:sp>
        <p:nvSpPr>
          <p:cNvPr id="202" name="Shape 202"/>
          <p:cNvSpPr txBox="1">
            <a:spLocks noGrp="1"/>
          </p:cNvSpPr>
          <p:nvPr>
            <p:ph type="body" idx="1"/>
          </p:nvPr>
        </p:nvSpPr>
        <p:spPr>
          <a:xfrm>
            <a:off x="471900" y="1809750"/>
            <a:ext cx="3999900" cy="2710199"/>
          </a:xfrm>
          <a:prstGeom prst="rect">
            <a:avLst/>
          </a:prstGeom>
        </p:spPr>
        <p:txBody>
          <a:bodyPr lIns="91425" tIns="91425" rIns="91425" bIns="91425" anchor="t" anchorCtr="0">
            <a:noAutofit/>
          </a:bodyPr>
          <a:lstStyle/>
          <a:p>
            <a:pPr lvl="0"/>
            <a:r>
              <a:rPr lang="en-US" dirty="0" smtClean="0"/>
              <a:t>Streaming is similar to a </a:t>
            </a:r>
            <a:r>
              <a:rPr lang="en-US" dirty="0" err="1" smtClean="0"/>
              <a:t>unix</a:t>
            </a:r>
            <a:r>
              <a:rPr lang="en-US" dirty="0" smtClean="0"/>
              <a:t> pipe ‘|’ operator. Data is serialized into bytes and send to the other process using the output stream. The external process return data by emitting data which is received by Hive’s input stream</a:t>
            </a: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Depiction of streaming</a:t>
            </a:r>
            <a:endParaRPr lang="en-US" dirty="0"/>
          </a:p>
        </p:txBody>
      </p:sp>
      <p:sp>
        <p:nvSpPr>
          <p:cNvPr id="4" name="Rectangle 3"/>
          <p:cNvSpPr/>
          <p:nvPr/>
        </p:nvSpPr>
        <p:spPr>
          <a:xfrm>
            <a:off x="1155550" y="3076974"/>
            <a:ext cx="69385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227936" y="3112353"/>
            <a:ext cx="1219200" cy="523220"/>
          </a:xfrm>
          <a:prstGeom prst="rect">
            <a:avLst/>
          </a:prstGeom>
          <a:noFill/>
        </p:spPr>
        <p:txBody>
          <a:bodyPr wrap="square" rtlCol="0">
            <a:spAutoFit/>
          </a:bodyPr>
          <a:lstStyle/>
          <a:p>
            <a:r>
              <a:rPr lang="en-US" dirty="0"/>
              <a:t>l</a:t>
            </a:r>
            <a:r>
              <a:rPr lang="en-US" dirty="0" smtClean="0"/>
              <a:t>ine1</a:t>
            </a:r>
          </a:p>
          <a:p>
            <a:r>
              <a:rPr lang="en-US" dirty="0" smtClean="0"/>
              <a:t>line2</a:t>
            </a:r>
            <a:endParaRPr lang="en-US" dirty="0"/>
          </a:p>
        </p:txBody>
      </p:sp>
      <p:sp>
        <p:nvSpPr>
          <p:cNvPr id="6" name="Snip Diagonal Corner Rectangle 5"/>
          <p:cNvSpPr/>
          <p:nvPr/>
        </p:nvSpPr>
        <p:spPr>
          <a:xfrm>
            <a:off x="3655450" y="2883753"/>
            <a:ext cx="1252863" cy="498021"/>
          </a:xfrm>
          <a:prstGeom prst="snip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688107" y="2958464"/>
            <a:ext cx="1220206" cy="307777"/>
          </a:xfrm>
          <a:prstGeom prst="rect">
            <a:avLst/>
          </a:prstGeom>
          <a:noFill/>
        </p:spPr>
        <p:txBody>
          <a:bodyPr wrap="none" rtlCol="0">
            <a:spAutoFit/>
          </a:bodyPr>
          <a:lstStyle/>
          <a:p>
            <a:r>
              <a:rPr lang="en-US" dirty="0" smtClean="0"/>
              <a:t>Hive process</a:t>
            </a:r>
            <a:endParaRPr lang="en-US" dirty="0"/>
          </a:p>
        </p:txBody>
      </p:sp>
      <p:sp>
        <p:nvSpPr>
          <p:cNvPr id="8" name="Snip Diagonal Corner Rectangle 7"/>
          <p:cNvSpPr/>
          <p:nvPr/>
        </p:nvSpPr>
        <p:spPr>
          <a:xfrm>
            <a:off x="5941450" y="3635573"/>
            <a:ext cx="1518364" cy="355801"/>
          </a:xfrm>
          <a:prstGeom prst="snip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941450" y="3635573"/>
            <a:ext cx="1518364" cy="307777"/>
          </a:xfrm>
          <a:prstGeom prst="rect">
            <a:avLst/>
          </a:prstGeom>
          <a:noFill/>
        </p:spPr>
        <p:txBody>
          <a:bodyPr wrap="none" rtlCol="0">
            <a:spAutoFit/>
          </a:bodyPr>
          <a:lstStyle/>
          <a:p>
            <a:r>
              <a:rPr lang="en-US" dirty="0" smtClean="0"/>
              <a:t>External process</a:t>
            </a:r>
            <a:endParaRPr lang="en-US" dirty="0"/>
          </a:p>
        </p:txBody>
      </p:sp>
      <p:cxnSp>
        <p:nvCxnSpPr>
          <p:cNvPr id="11" name="Straight Arrow Connector 10"/>
          <p:cNvCxnSpPr/>
          <p:nvPr/>
        </p:nvCxnSpPr>
        <p:spPr>
          <a:xfrm flipH="1">
            <a:off x="2044337" y="3157783"/>
            <a:ext cx="1526150" cy="153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447136" y="2756552"/>
            <a:ext cx="861133" cy="307777"/>
          </a:xfrm>
          <a:prstGeom prst="rect">
            <a:avLst/>
          </a:prstGeom>
          <a:noFill/>
        </p:spPr>
        <p:txBody>
          <a:bodyPr wrap="none" rtlCol="0">
            <a:spAutoFit/>
          </a:bodyPr>
          <a:lstStyle/>
          <a:p>
            <a:r>
              <a:rPr lang="en-US" dirty="0" smtClean="0"/>
              <a:t>1. Read </a:t>
            </a:r>
            <a:endParaRPr lang="en-US" dirty="0"/>
          </a:p>
        </p:txBody>
      </p:sp>
      <p:cxnSp>
        <p:nvCxnSpPr>
          <p:cNvPr id="14" name="Straight Arrow Connector 13"/>
          <p:cNvCxnSpPr/>
          <p:nvPr/>
        </p:nvCxnSpPr>
        <p:spPr>
          <a:xfrm>
            <a:off x="5103250" y="3076974"/>
            <a:ext cx="11430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628864" y="2926950"/>
            <a:ext cx="2143536" cy="307777"/>
          </a:xfrm>
          <a:prstGeom prst="rect">
            <a:avLst/>
          </a:prstGeom>
          <a:noFill/>
        </p:spPr>
        <p:txBody>
          <a:bodyPr wrap="none" rtlCol="0">
            <a:spAutoFit/>
          </a:bodyPr>
          <a:lstStyle/>
          <a:p>
            <a:r>
              <a:rPr lang="en-US" dirty="0" smtClean="0"/>
              <a:t>2. Send to output stream</a:t>
            </a:r>
            <a:endParaRPr lang="en-US" dirty="0"/>
          </a:p>
        </p:txBody>
      </p:sp>
      <p:cxnSp>
        <p:nvCxnSpPr>
          <p:cNvPr id="17" name="Straight Arrow Connector 16"/>
          <p:cNvCxnSpPr/>
          <p:nvPr/>
        </p:nvCxnSpPr>
        <p:spPr>
          <a:xfrm flipH="1" flipV="1">
            <a:off x="4908314" y="3534174"/>
            <a:ext cx="959086" cy="409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797914" y="4092773"/>
            <a:ext cx="3187091" cy="307777"/>
          </a:xfrm>
          <a:prstGeom prst="rect">
            <a:avLst/>
          </a:prstGeom>
          <a:noFill/>
        </p:spPr>
        <p:txBody>
          <a:bodyPr wrap="none" rtlCol="0">
            <a:spAutoFit/>
          </a:bodyPr>
          <a:lstStyle/>
          <a:p>
            <a:r>
              <a:rPr lang="en-US" dirty="0"/>
              <a:t>3</a:t>
            </a:r>
            <a:r>
              <a:rPr lang="en-US" dirty="0" smtClean="0"/>
              <a:t>. Listen on input stream for response</a:t>
            </a:r>
            <a:endParaRPr lang="en-US" dirty="0"/>
          </a:p>
        </p:txBody>
      </p:sp>
    </p:spTree>
    <p:extLst>
      <p:ext uri="{BB962C8B-B14F-4D97-AF65-F5344CB8AC3E}">
        <p14:creationId xmlns:p14="http://schemas.microsoft.com/office/powerpoint/2010/main" val="4961062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r>
              <a:rPr lang="en-US" dirty="0" smtClean="0"/>
              <a:t>Migrating data between</a:t>
            </a:r>
            <a:endParaRPr lang="en" dirty="0"/>
          </a:p>
        </p:txBody>
      </p:sp>
      <p:cxnSp>
        <p:nvCxnSpPr>
          <p:cNvPr id="219" name="Shape 219"/>
          <p:cNvCxnSpPr/>
          <p:nvPr/>
        </p:nvCxnSpPr>
        <p:spPr>
          <a:xfrm>
            <a:off x="678512" y="2507950"/>
            <a:ext cx="0" cy="1038600"/>
          </a:xfrm>
          <a:prstGeom prst="straightConnector1">
            <a:avLst/>
          </a:prstGeom>
          <a:noFill/>
          <a:ln w="9525" cap="flat" cmpd="sng">
            <a:solidFill>
              <a:srgbClr val="B7B7B7"/>
            </a:solidFill>
            <a:prstDash val="solid"/>
            <a:round/>
            <a:headEnd type="none" w="lg" len="lg"/>
            <a:tailEnd type="none" w="lg" len="lg"/>
          </a:ln>
        </p:spPr>
      </p:cxnSp>
      <p:sp>
        <p:nvSpPr>
          <p:cNvPr id="220" name="Shape 220"/>
          <p:cNvSpPr txBox="1"/>
          <p:nvPr/>
        </p:nvSpPr>
        <p:spPr>
          <a:xfrm>
            <a:off x="725587" y="2384686"/>
            <a:ext cx="1814100" cy="392100"/>
          </a:xfrm>
          <a:prstGeom prst="rect">
            <a:avLst/>
          </a:prstGeom>
          <a:noFill/>
          <a:ln>
            <a:noFill/>
          </a:ln>
        </p:spPr>
        <p:txBody>
          <a:bodyPr lIns="91425" tIns="91425" rIns="91425" bIns="91425" anchor="ctr" anchorCtr="0">
            <a:noAutofit/>
          </a:bodyPr>
          <a:lstStyle/>
          <a:p>
            <a:pPr lvl="0" rtl="0">
              <a:spcBef>
                <a:spcPts val="0"/>
              </a:spcBef>
              <a:buNone/>
            </a:pPr>
            <a:r>
              <a:rPr lang="en" sz="1700">
                <a:solidFill>
                  <a:srgbClr val="4285F4"/>
                </a:solidFill>
                <a:latin typeface="Calibri"/>
                <a:ea typeface="Calibri"/>
                <a:cs typeface="Calibri"/>
                <a:sym typeface="Calibri"/>
              </a:rPr>
              <a:t>Step 1</a:t>
            </a:r>
          </a:p>
        </p:txBody>
      </p:sp>
      <p:sp>
        <p:nvSpPr>
          <p:cNvPr id="221" name="Shape 221"/>
          <p:cNvSpPr txBox="1"/>
          <p:nvPr/>
        </p:nvSpPr>
        <p:spPr>
          <a:xfrm>
            <a:off x="725575" y="2674725"/>
            <a:ext cx="2093400" cy="5787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r>
              <a:rPr lang="en-US" dirty="0" err="1" smtClean="0">
                <a:solidFill>
                  <a:srgbClr val="424242"/>
                </a:solidFill>
                <a:latin typeface="Calibri"/>
                <a:ea typeface="Calibri"/>
                <a:cs typeface="Calibri"/>
                <a:sym typeface="Calibri"/>
              </a:rPr>
              <a:t>Describ</a:t>
            </a:r>
            <a:r>
              <a:rPr lang="en-US" dirty="0" smtClean="0">
                <a:solidFill>
                  <a:srgbClr val="424242"/>
                </a:solidFill>
                <a:latin typeface="Calibri"/>
                <a:ea typeface="Calibri"/>
                <a:cs typeface="Calibri"/>
                <a:sym typeface="Calibri"/>
              </a:rPr>
              <a:t> the streaming syntax in hive</a:t>
            </a:r>
            <a:endParaRPr lang="en" dirty="0">
              <a:solidFill>
                <a:srgbClr val="424242"/>
              </a:solidFill>
              <a:latin typeface="Calibri"/>
              <a:ea typeface="Calibri"/>
              <a:cs typeface="Calibri"/>
              <a:sym typeface="Calibri"/>
            </a:endParaRPr>
          </a:p>
        </p:txBody>
      </p:sp>
      <p:cxnSp>
        <p:nvCxnSpPr>
          <p:cNvPr id="222" name="Shape 222"/>
          <p:cNvCxnSpPr/>
          <p:nvPr/>
        </p:nvCxnSpPr>
        <p:spPr>
          <a:xfrm>
            <a:off x="3145212" y="2355550"/>
            <a:ext cx="0" cy="1038600"/>
          </a:xfrm>
          <a:prstGeom prst="straightConnector1">
            <a:avLst/>
          </a:prstGeom>
          <a:noFill/>
          <a:ln w="9525" cap="flat" cmpd="sng">
            <a:solidFill>
              <a:srgbClr val="B7B7B7"/>
            </a:solidFill>
            <a:prstDash val="solid"/>
            <a:round/>
            <a:headEnd type="none" w="lg" len="lg"/>
            <a:tailEnd type="none" w="lg" len="lg"/>
          </a:ln>
        </p:spPr>
      </p:cxnSp>
      <p:sp>
        <p:nvSpPr>
          <p:cNvPr id="223" name="Shape 223"/>
          <p:cNvSpPr txBox="1"/>
          <p:nvPr/>
        </p:nvSpPr>
        <p:spPr>
          <a:xfrm>
            <a:off x="3192287" y="2241075"/>
            <a:ext cx="1814100" cy="392100"/>
          </a:xfrm>
          <a:prstGeom prst="rect">
            <a:avLst/>
          </a:prstGeom>
          <a:noFill/>
          <a:ln>
            <a:noFill/>
          </a:ln>
        </p:spPr>
        <p:txBody>
          <a:bodyPr lIns="91425" tIns="91425" rIns="91425" bIns="91425" anchor="ctr" anchorCtr="0">
            <a:noAutofit/>
          </a:bodyPr>
          <a:lstStyle/>
          <a:p>
            <a:pPr lvl="0" rtl="0">
              <a:spcBef>
                <a:spcPts val="0"/>
              </a:spcBef>
              <a:buNone/>
            </a:pPr>
            <a:r>
              <a:rPr lang="en" sz="1700">
                <a:solidFill>
                  <a:srgbClr val="4285F4"/>
                </a:solidFill>
                <a:latin typeface="Calibri"/>
                <a:ea typeface="Calibri"/>
                <a:cs typeface="Calibri"/>
                <a:sym typeface="Calibri"/>
              </a:rPr>
              <a:t>Step 2</a:t>
            </a:r>
          </a:p>
        </p:txBody>
      </p:sp>
      <p:sp>
        <p:nvSpPr>
          <p:cNvPr id="224" name="Shape 224"/>
          <p:cNvSpPr txBox="1"/>
          <p:nvPr/>
        </p:nvSpPr>
        <p:spPr>
          <a:xfrm>
            <a:off x="3192270" y="2531100"/>
            <a:ext cx="2439900" cy="5787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r>
              <a:rPr lang="en-US" dirty="0" smtClean="0">
                <a:solidFill>
                  <a:srgbClr val="424242"/>
                </a:solidFill>
                <a:latin typeface="Calibri"/>
                <a:ea typeface="Calibri"/>
                <a:cs typeface="Calibri"/>
                <a:sym typeface="Calibri"/>
              </a:rPr>
              <a:t>Use streaming to transform data using the ‘cut’ program </a:t>
            </a:r>
            <a:endParaRPr lang="en" dirty="0">
              <a:solidFill>
                <a:srgbClr val="424242"/>
              </a:solidFill>
              <a:latin typeface="Calibri"/>
              <a:ea typeface="Calibri"/>
              <a:cs typeface="Calibri"/>
              <a:sym typeface="Calibri"/>
            </a:endParaRPr>
          </a:p>
        </p:txBody>
      </p:sp>
      <p:cxnSp>
        <p:nvCxnSpPr>
          <p:cNvPr id="225" name="Shape 225"/>
          <p:cNvCxnSpPr/>
          <p:nvPr/>
        </p:nvCxnSpPr>
        <p:spPr>
          <a:xfrm>
            <a:off x="6207037" y="2053100"/>
            <a:ext cx="0" cy="1038600"/>
          </a:xfrm>
          <a:prstGeom prst="straightConnector1">
            <a:avLst/>
          </a:prstGeom>
          <a:noFill/>
          <a:ln w="9525" cap="flat" cmpd="sng">
            <a:solidFill>
              <a:srgbClr val="B7B7B7"/>
            </a:solidFill>
            <a:prstDash val="solid"/>
            <a:round/>
            <a:headEnd type="none" w="lg" len="lg"/>
            <a:tailEnd type="none" w="lg" len="lg"/>
          </a:ln>
        </p:spPr>
      </p:cxnSp>
      <p:sp>
        <p:nvSpPr>
          <p:cNvPr id="226" name="Shape 226"/>
          <p:cNvSpPr txBox="1"/>
          <p:nvPr/>
        </p:nvSpPr>
        <p:spPr>
          <a:xfrm>
            <a:off x="6254112" y="1929945"/>
            <a:ext cx="1814099" cy="392100"/>
          </a:xfrm>
          <a:prstGeom prst="rect">
            <a:avLst/>
          </a:prstGeom>
          <a:noFill/>
          <a:ln>
            <a:noFill/>
          </a:ln>
        </p:spPr>
        <p:txBody>
          <a:bodyPr lIns="91425" tIns="91425" rIns="91425" bIns="91425" anchor="ctr" anchorCtr="0">
            <a:noAutofit/>
          </a:bodyPr>
          <a:lstStyle/>
          <a:p>
            <a:pPr lvl="0" rtl="0">
              <a:spcBef>
                <a:spcPts val="0"/>
              </a:spcBef>
              <a:buNone/>
            </a:pPr>
            <a:r>
              <a:rPr lang="en" sz="1700">
                <a:solidFill>
                  <a:srgbClr val="4285F4"/>
                </a:solidFill>
                <a:latin typeface="Calibri"/>
                <a:ea typeface="Calibri"/>
                <a:cs typeface="Calibri"/>
                <a:sym typeface="Calibri"/>
              </a:rPr>
              <a:t>Step 3</a:t>
            </a:r>
          </a:p>
        </p:txBody>
      </p:sp>
      <p:sp>
        <p:nvSpPr>
          <p:cNvPr id="227" name="Shape 227"/>
          <p:cNvSpPr txBox="1"/>
          <p:nvPr/>
        </p:nvSpPr>
        <p:spPr>
          <a:xfrm>
            <a:off x="6254095" y="2219975"/>
            <a:ext cx="2439899" cy="5787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r>
              <a:rPr lang="en-US" dirty="0" smtClean="0">
                <a:solidFill>
                  <a:srgbClr val="424242"/>
                </a:solidFill>
                <a:latin typeface="Calibri"/>
                <a:ea typeface="Calibri"/>
                <a:cs typeface="Calibri"/>
                <a:sym typeface="Calibri"/>
              </a:rPr>
              <a:t>Use the </a:t>
            </a:r>
            <a:r>
              <a:rPr lang="en-US" dirty="0" err="1" smtClean="0">
                <a:solidFill>
                  <a:srgbClr val="424242"/>
                </a:solidFill>
                <a:latin typeface="Calibri"/>
                <a:ea typeface="Calibri"/>
                <a:cs typeface="Calibri"/>
                <a:sym typeface="Calibri"/>
              </a:rPr>
              <a:t>tr</a:t>
            </a:r>
            <a:r>
              <a:rPr lang="en-US" dirty="0" smtClean="0">
                <a:solidFill>
                  <a:srgbClr val="424242"/>
                </a:solidFill>
                <a:latin typeface="Calibri"/>
                <a:ea typeface="Calibri"/>
                <a:cs typeface="Calibri"/>
                <a:sym typeface="Calibri"/>
              </a:rPr>
              <a:t> program to lower case letters and words</a:t>
            </a:r>
            <a:endParaRPr lang="en" dirty="0">
              <a:solidFill>
                <a:srgbClr val="424242"/>
              </a:solidFill>
              <a:latin typeface="Calibri"/>
              <a:ea typeface="Calibri"/>
              <a:cs typeface="Calibri"/>
              <a:sym typeface="Calibri"/>
            </a:endParaRPr>
          </a:p>
        </p:txBody>
      </p:sp>
      <p:grpSp>
        <p:nvGrpSpPr>
          <p:cNvPr id="228" name="Shape 228"/>
          <p:cNvGrpSpPr/>
          <p:nvPr/>
        </p:nvGrpSpPr>
        <p:grpSpPr>
          <a:xfrm>
            <a:off x="678505" y="3219673"/>
            <a:ext cx="6993308" cy="1520399"/>
            <a:chOff x="929030" y="3219673"/>
            <a:chExt cx="6993308" cy="1520399"/>
          </a:xfrm>
        </p:grpSpPr>
        <p:cxnSp>
          <p:nvCxnSpPr>
            <p:cNvPr id="229" name="Shape 229"/>
            <p:cNvCxnSpPr>
              <a:stCxn id="230" idx="6"/>
              <a:endCxn id="231" idx="2"/>
            </p:cNvCxnSpPr>
            <p:nvPr/>
          </p:nvCxnSpPr>
          <p:spPr>
            <a:xfrm>
              <a:off x="1537730" y="3979906"/>
              <a:ext cx="4864200" cy="0"/>
            </a:xfrm>
            <a:prstGeom prst="straightConnector1">
              <a:avLst/>
            </a:prstGeom>
            <a:noFill/>
            <a:ln w="19050" cap="flat" cmpd="sng">
              <a:solidFill>
                <a:srgbClr val="4285F4"/>
              </a:solidFill>
              <a:prstDash val="dot"/>
              <a:round/>
              <a:headEnd type="none" w="lg" len="lg"/>
              <a:tailEnd type="none" w="lg" len="lg"/>
            </a:ln>
          </p:spPr>
        </p:cxnSp>
        <p:sp>
          <p:nvSpPr>
            <p:cNvPr id="230" name="Shape 230"/>
            <p:cNvSpPr/>
            <p:nvPr/>
          </p:nvSpPr>
          <p:spPr>
            <a:xfrm>
              <a:off x="929030" y="3675556"/>
              <a:ext cx="608700" cy="608700"/>
            </a:xfrm>
            <a:prstGeom prst="ellipse">
              <a:avLst/>
            </a:prstGeom>
            <a:solidFill>
              <a:srgbClr val="F37021"/>
            </a:solidFill>
            <a:ln>
              <a:noFill/>
            </a:ln>
          </p:spPr>
          <p:txBody>
            <a:bodyPr lIns="91425" tIns="91425" rIns="91425" bIns="91425" anchor="ctr" anchorCtr="0">
              <a:noAutofit/>
            </a:bodyPr>
            <a:lstStyle/>
            <a:p>
              <a:pPr lvl="0">
                <a:spcBef>
                  <a:spcPts val="0"/>
                </a:spcBef>
                <a:buNone/>
              </a:pPr>
              <a:endParaRPr/>
            </a:p>
          </p:txBody>
        </p:sp>
        <p:sp>
          <p:nvSpPr>
            <p:cNvPr id="232" name="Shape 232"/>
            <p:cNvSpPr/>
            <p:nvPr/>
          </p:nvSpPr>
          <p:spPr>
            <a:xfrm>
              <a:off x="3421283" y="3431304"/>
              <a:ext cx="1097100" cy="1097100"/>
            </a:xfrm>
            <a:prstGeom prst="ellipse">
              <a:avLst/>
            </a:prstGeom>
            <a:solidFill>
              <a:srgbClr val="F37021"/>
            </a:solidFill>
            <a:ln>
              <a:noFill/>
            </a:ln>
          </p:spPr>
          <p:txBody>
            <a:bodyPr lIns="91425" tIns="91425" rIns="91425" bIns="91425" anchor="ctr" anchorCtr="0">
              <a:noAutofit/>
            </a:bodyPr>
            <a:lstStyle/>
            <a:p>
              <a:pPr lvl="0">
                <a:spcBef>
                  <a:spcPts val="0"/>
                </a:spcBef>
                <a:buNone/>
              </a:pPr>
              <a:endParaRPr/>
            </a:p>
          </p:txBody>
        </p:sp>
        <p:sp>
          <p:nvSpPr>
            <p:cNvPr id="231" name="Shape 231"/>
            <p:cNvSpPr/>
            <p:nvPr/>
          </p:nvSpPr>
          <p:spPr>
            <a:xfrm>
              <a:off x="6401939" y="3219673"/>
              <a:ext cx="1520400" cy="1520399"/>
            </a:xfrm>
            <a:prstGeom prst="ellipse">
              <a:avLst/>
            </a:prstGeom>
            <a:solidFill>
              <a:srgbClr val="F37021"/>
            </a:solidFill>
            <a:ln>
              <a:noFill/>
            </a:ln>
          </p:spPr>
          <p:txBody>
            <a:bodyPr lIns="91425" tIns="91425" rIns="91425" bIns="91425" anchor="ctr" anchorCtr="0">
              <a:noAutofit/>
            </a:bodyPr>
            <a:lstStyle/>
            <a:p>
              <a:pPr lvl="0">
                <a:spcBef>
                  <a:spcPts val="0"/>
                </a:spcBef>
                <a:buNone/>
              </a:pPr>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r>
              <a:rPr lang="en-US" dirty="0" smtClean="0"/>
              <a:t>Drawbacks</a:t>
            </a:r>
            <a:endParaRPr lang="en" dirty="0">
              <a:latin typeface="Calibri"/>
              <a:ea typeface="Calibri"/>
              <a:cs typeface="Calibri"/>
              <a:sym typeface="Calibri"/>
            </a:endParaRPr>
          </a:p>
        </p:txBody>
      </p:sp>
      <p:sp>
        <p:nvSpPr>
          <p:cNvPr id="202" name="Shape 202"/>
          <p:cNvSpPr txBox="1">
            <a:spLocks noGrp="1"/>
          </p:cNvSpPr>
          <p:nvPr>
            <p:ph type="body" idx="1"/>
          </p:nvPr>
        </p:nvSpPr>
        <p:spPr>
          <a:xfrm>
            <a:off x="471900" y="1809750"/>
            <a:ext cx="3999900" cy="2710199"/>
          </a:xfrm>
          <a:prstGeom prst="rect">
            <a:avLst/>
          </a:prstGeom>
        </p:spPr>
        <p:txBody>
          <a:bodyPr lIns="91425" tIns="91425" rIns="91425" bIns="91425" anchor="t" anchorCtr="0">
            <a:noAutofit/>
          </a:bodyPr>
          <a:lstStyle/>
          <a:p>
            <a:pPr lvl="0"/>
            <a:r>
              <a:rPr lang="en-US" dirty="0" smtClean="0"/>
              <a:t>Rely on external programs</a:t>
            </a:r>
          </a:p>
          <a:p>
            <a:pPr lvl="0"/>
            <a:r>
              <a:rPr lang="en-US" dirty="0" smtClean="0"/>
              <a:t>Two levels of debugging</a:t>
            </a:r>
          </a:p>
          <a:p>
            <a:pPr lvl="0"/>
            <a:r>
              <a:rPr lang="en-US" dirty="0" smtClean="0"/>
              <a:t>Performance of pipes</a:t>
            </a:r>
            <a:endParaRPr lang="en-US" dirty="0" smtClean="0"/>
          </a:p>
        </p:txBody>
      </p:sp>
    </p:spTree>
    <p:extLst>
      <p:ext uri="{BB962C8B-B14F-4D97-AF65-F5344CB8AC3E}">
        <p14:creationId xmlns:p14="http://schemas.microsoft.com/office/powerpoint/2010/main" val="12529153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ctrTitle"/>
          </p:nvPr>
        </p:nvSpPr>
        <p:spPr>
          <a:xfrm>
            <a:off x="390525" y="1819275"/>
            <a:ext cx="8222100" cy="933600"/>
          </a:xfrm>
          <a:prstGeom prst="rect">
            <a:avLst/>
          </a:prstGeom>
        </p:spPr>
        <p:txBody>
          <a:bodyPr lIns="91425" tIns="91425" rIns="91425" bIns="91425" anchor="b" anchorCtr="0">
            <a:noAutofit/>
          </a:bodyPr>
          <a:lstStyle/>
          <a:p>
            <a:pPr lvl="0" rtl="0">
              <a:spcBef>
                <a:spcPts val="0"/>
              </a:spcBef>
              <a:buNone/>
            </a:pPr>
            <a:r>
              <a:rPr lang="en" dirty="0"/>
              <a:t>Next Video</a:t>
            </a:r>
          </a:p>
        </p:txBody>
      </p:sp>
      <p:sp>
        <p:nvSpPr>
          <p:cNvPr id="273" name="Shape 273"/>
          <p:cNvSpPr txBox="1">
            <a:spLocks noGrp="1"/>
          </p:cNvSpPr>
          <p:nvPr>
            <p:ph type="subTitle" idx="1"/>
          </p:nvPr>
        </p:nvSpPr>
        <p:spPr>
          <a:xfrm>
            <a:off x="390525" y="2789130"/>
            <a:ext cx="8222100" cy="432900"/>
          </a:xfrm>
          <a:prstGeom prst="rect">
            <a:avLst/>
          </a:prstGeom>
        </p:spPr>
        <p:txBody>
          <a:bodyPr lIns="91425" tIns="91425" rIns="91425" bIns="91425" anchor="t" anchorCtr="0">
            <a:noAutofit/>
          </a:bodyPr>
          <a:lstStyle/>
          <a:p>
            <a:pPr lvl="0"/>
            <a:r>
              <a:rPr lang="en-US" dirty="0" smtClean="0"/>
              <a:t>Importing and exporting data</a:t>
            </a:r>
            <a:endParaRPr lang="e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23261</TotalTime>
  <Words>400</Words>
  <Application>Microsoft Macintosh PowerPoint</Application>
  <PresentationFormat>On-screen Show (16:9)</PresentationFormat>
  <Paragraphs>44</Paragraphs>
  <Slides>6</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vt:i4>
      </vt:variant>
    </vt:vector>
  </HeadingPairs>
  <TitlesOfParts>
    <vt:vector size="12" baseType="lpstr">
      <vt:lpstr>Calibri</vt:lpstr>
      <vt:lpstr>Roboto</vt:lpstr>
      <vt:lpstr>Wingdings</vt:lpstr>
      <vt:lpstr>Arial</vt:lpstr>
      <vt:lpstr>Packt</vt:lpstr>
      <vt:lpstr>Packt</vt:lpstr>
      <vt:lpstr>AdHoc analysis using streaming</vt:lpstr>
      <vt:lpstr>Streaming</vt:lpstr>
      <vt:lpstr>Depiction of streaming</vt:lpstr>
      <vt:lpstr>Migrating data between</vt:lpstr>
      <vt:lpstr>Drawbacks</vt:lpstr>
      <vt:lpstr>Next Video</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Subsection Title</dc:title>
  <cp:lastModifiedBy>Edward Capriolo</cp:lastModifiedBy>
  <cp:revision>49</cp:revision>
  <dcterms:modified xsi:type="dcterms:W3CDTF">2017-06-12T19:09:27Z</dcterms:modified>
</cp:coreProperties>
</file>