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10"/>
  </p:notesMasterIdLst>
  <p:sldIdLst>
    <p:sldId id="258" r:id="rId3"/>
    <p:sldId id="261" r:id="rId4"/>
    <p:sldId id="272" r:id="rId5"/>
    <p:sldId id="270" r:id="rId6"/>
    <p:sldId id="271" r:id="rId7"/>
    <p:sldId id="263" r:id="rId8"/>
    <p:sldId id="269"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7"/>
    <p:restoredTop sz="77793" autoAdjust="0"/>
  </p:normalViewPr>
  <p:slideViewPr>
    <p:cSldViewPr>
      <p:cViewPr varScale="1">
        <p:scale>
          <a:sx n="117" d="100"/>
          <a:sy n="117" d="100"/>
        </p:scale>
        <p:origin x="50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28505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extLst>
      <p:ext uri="{BB962C8B-B14F-4D97-AF65-F5344CB8AC3E}">
        <p14:creationId xmlns:p14="http://schemas.microsoft.com/office/powerpoint/2010/main" val="50732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smtClean="0"/>
              <a:t>Importing and Exporting using </a:t>
            </a:r>
            <a:r>
              <a:rPr lang="en-US" dirty="0" err="1" smtClean="0"/>
              <a:t>Sqoop</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Data Lake/Warehouse/Sandbox</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err="1" smtClean="0"/>
              <a:t>Sqoop</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smtClean="0"/>
              <a:t>There are many ways to to extraction and loading. </a:t>
            </a:r>
            <a:r>
              <a:rPr lang="en-US" dirty="0" err="1" smtClean="0"/>
              <a:t>Sqoop</a:t>
            </a:r>
            <a:r>
              <a:rPr lang="en-US" dirty="0" smtClean="0"/>
              <a:t> provides a clean easy to use system for reading from and writing to data sources such as relational databases, </a:t>
            </a:r>
            <a:r>
              <a:rPr lang="en-US" dirty="0" err="1" smtClean="0"/>
              <a:t>Hadoo</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Connectors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JDBC (RDBMS)</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HDFS</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Kafka</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SFTP</a:t>
            </a:r>
            <a:endParaRPr lang="en-US" sz="2000" dirty="0" smtClean="0">
              <a:solidFill>
                <a:srgbClr val="434343"/>
              </a:solidFill>
            </a:endParaRPr>
          </a:p>
        </p:txBody>
      </p:sp>
    </p:spTree>
    <p:extLst>
      <p:ext uri="{BB962C8B-B14F-4D97-AF65-F5344CB8AC3E}">
        <p14:creationId xmlns:p14="http://schemas.microsoft.com/office/powerpoint/2010/main" val="111528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dirty="0" err="1" smtClean="0"/>
              <a:t>sqoop</a:t>
            </a:r>
            <a:r>
              <a:rPr lang="en-US" dirty="0" smtClean="0"/>
              <a:t> job</a:t>
            </a:r>
            <a:endParaRPr lang="en-US" dirty="0"/>
          </a:p>
        </p:txBody>
      </p:sp>
      <p:sp>
        <p:nvSpPr>
          <p:cNvPr id="4" name="Rectangle 3"/>
          <p:cNvSpPr/>
          <p:nvPr/>
        </p:nvSpPr>
        <p:spPr>
          <a:xfrm>
            <a:off x="2472445" y="2291698"/>
            <a:ext cx="3928355" cy="2220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nip Diagonal Corner Rectangle 5"/>
          <p:cNvSpPr/>
          <p:nvPr/>
        </p:nvSpPr>
        <p:spPr>
          <a:xfrm>
            <a:off x="2547502" y="2626703"/>
            <a:ext cx="1562243" cy="701857"/>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80159" y="2634611"/>
            <a:ext cx="1529586" cy="307777"/>
          </a:xfrm>
          <a:prstGeom prst="rect">
            <a:avLst/>
          </a:prstGeom>
          <a:noFill/>
        </p:spPr>
        <p:txBody>
          <a:bodyPr wrap="none" rtlCol="0">
            <a:spAutoFit/>
          </a:bodyPr>
          <a:lstStyle/>
          <a:p>
            <a:r>
              <a:rPr lang="en-US" dirty="0" smtClean="0"/>
              <a:t>JDBC Connector</a:t>
            </a:r>
            <a:endParaRPr lang="en-US" dirty="0"/>
          </a:p>
        </p:txBody>
      </p:sp>
      <p:sp>
        <p:nvSpPr>
          <p:cNvPr id="8" name="Snip Diagonal Corner Rectangle 7"/>
          <p:cNvSpPr/>
          <p:nvPr/>
        </p:nvSpPr>
        <p:spPr>
          <a:xfrm>
            <a:off x="4536399" y="2634611"/>
            <a:ext cx="1518364" cy="693949"/>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36399" y="2662853"/>
            <a:ext cx="1548822" cy="307777"/>
          </a:xfrm>
          <a:prstGeom prst="rect">
            <a:avLst/>
          </a:prstGeom>
          <a:noFill/>
        </p:spPr>
        <p:txBody>
          <a:bodyPr wrap="none" rtlCol="0">
            <a:spAutoFit/>
          </a:bodyPr>
          <a:lstStyle/>
          <a:p>
            <a:r>
              <a:rPr lang="en-US" dirty="0" smtClean="0"/>
              <a:t>HDFS Connector</a:t>
            </a:r>
            <a:endParaRPr lang="en-US" dirty="0"/>
          </a:p>
        </p:txBody>
      </p:sp>
      <p:sp>
        <p:nvSpPr>
          <p:cNvPr id="12" name="TextBox 11"/>
          <p:cNvSpPr txBox="1"/>
          <p:nvPr/>
        </p:nvSpPr>
        <p:spPr>
          <a:xfrm>
            <a:off x="4109744" y="1983921"/>
            <a:ext cx="473206" cy="307777"/>
          </a:xfrm>
          <a:prstGeom prst="rect">
            <a:avLst/>
          </a:prstGeom>
          <a:noFill/>
        </p:spPr>
        <p:txBody>
          <a:bodyPr wrap="none" rtlCol="0">
            <a:spAutoFit/>
          </a:bodyPr>
          <a:lstStyle/>
          <a:p>
            <a:r>
              <a:rPr lang="en-US" dirty="0" smtClean="0"/>
              <a:t>Job</a:t>
            </a:r>
            <a:endParaRPr lang="en-US" dirty="0"/>
          </a:p>
        </p:txBody>
      </p:sp>
      <p:sp>
        <p:nvSpPr>
          <p:cNvPr id="21" name="Rounded Rectangle 20"/>
          <p:cNvSpPr/>
          <p:nvPr/>
        </p:nvSpPr>
        <p:spPr>
          <a:xfrm>
            <a:off x="2555665" y="3546869"/>
            <a:ext cx="1545915" cy="898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788249" y="3606123"/>
            <a:ext cx="1080745" cy="738664"/>
          </a:xfrm>
          <a:prstGeom prst="rect">
            <a:avLst/>
          </a:prstGeom>
          <a:noFill/>
        </p:spPr>
        <p:txBody>
          <a:bodyPr wrap="none" rtlCol="0">
            <a:spAutoFit/>
          </a:bodyPr>
          <a:lstStyle/>
          <a:p>
            <a:r>
              <a:rPr lang="en-US" dirty="0" smtClean="0"/>
              <a:t>Link: </a:t>
            </a:r>
            <a:r>
              <a:rPr lang="en-US" dirty="0" err="1" smtClean="0"/>
              <a:t>mysql</a:t>
            </a:r>
            <a:endParaRPr lang="en-US" dirty="0" smtClean="0"/>
          </a:p>
          <a:p>
            <a:r>
              <a:rPr lang="en-US" dirty="0" smtClean="0"/>
              <a:t>Table: </a:t>
            </a:r>
            <a:r>
              <a:rPr lang="en-US" dirty="0" err="1" smtClean="0"/>
              <a:t>abc</a:t>
            </a:r>
            <a:r>
              <a:rPr lang="en-US" dirty="0" smtClean="0"/>
              <a:t/>
            </a:r>
            <a:br>
              <a:rPr lang="en-US" dirty="0" smtClean="0"/>
            </a:br>
            <a:r>
              <a:rPr lang="mr-IN" dirty="0" smtClean="0"/>
              <a:t>…</a:t>
            </a:r>
            <a:endParaRPr lang="en-US" dirty="0"/>
          </a:p>
        </p:txBody>
      </p:sp>
      <p:sp>
        <p:nvSpPr>
          <p:cNvPr id="23" name="Rounded Rectangle 22"/>
          <p:cNvSpPr/>
          <p:nvPr/>
        </p:nvSpPr>
        <p:spPr>
          <a:xfrm>
            <a:off x="4480756" y="3567607"/>
            <a:ext cx="1780757" cy="8773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645365" y="3625618"/>
            <a:ext cx="1616148" cy="738664"/>
          </a:xfrm>
          <a:prstGeom prst="rect">
            <a:avLst/>
          </a:prstGeom>
          <a:noFill/>
        </p:spPr>
        <p:txBody>
          <a:bodyPr wrap="none" rtlCol="0">
            <a:spAutoFit/>
          </a:bodyPr>
          <a:lstStyle/>
          <a:p>
            <a:r>
              <a:rPr lang="en-US" dirty="0" smtClean="0"/>
              <a:t>Link: </a:t>
            </a:r>
            <a:r>
              <a:rPr lang="en-US" dirty="0" err="1" smtClean="0"/>
              <a:t>hdfs</a:t>
            </a:r>
            <a:endParaRPr lang="en-US" dirty="0" smtClean="0"/>
          </a:p>
          <a:p>
            <a:r>
              <a:rPr lang="en-US" dirty="0" err="1" smtClean="0"/>
              <a:t>uri</a:t>
            </a:r>
            <a:r>
              <a:rPr lang="en-US" dirty="0" smtClean="0"/>
              <a:t>: </a:t>
            </a:r>
            <a:r>
              <a:rPr lang="en-US" dirty="0" err="1" smtClean="0"/>
              <a:t>hdfs</a:t>
            </a:r>
            <a:r>
              <a:rPr lang="en-US" dirty="0" smtClean="0"/>
              <a:t>://nn:8020</a:t>
            </a:r>
            <a:br>
              <a:rPr lang="en-US" dirty="0" smtClean="0"/>
            </a:br>
            <a:r>
              <a:rPr lang="en-US" dirty="0" err="1" smtClean="0"/>
              <a:t>dir</a:t>
            </a:r>
            <a:r>
              <a:rPr lang="en-US" dirty="0" smtClean="0"/>
              <a:t>: /import/</a:t>
            </a:r>
            <a:r>
              <a:rPr lang="en-US" dirty="0" err="1" smtClean="0"/>
              <a:t>abc</a:t>
            </a:r>
            <a:endParaRPr lang="en-US" dirty="0"/>
          </a:p>
        </p:txBody>
      </p:sp>
      <p:sp>
        <p:nvSpPr>
          <p:cNvPr id="28" name="TextBox 27"/>
          <p:cNvSpPr txBox="1"/>
          <p:nvPr/>
        </p:nvSpPr>
        <p:spPr>
          <a:xfrm>
            <a:off x="3027897" y="2326834"/>
            <a:ext cx="601447" cy="307777"/>
          </a:xfrm>
          <a:prstGeom prst="rect">
            <a:avLst/>
          </a:prstGeom>
          <a:noFill/>
        </p:spPr>
        <p:txBody>
          <a:bodyPr wrap="none" rtlCol="0">
            <a:spAutoFit/>
          </a:bodyPr>
          <a:lstStyle/>
          <a:p>
            <a:r>
              <a:rPr lang="en-US" dirty="0" smtClean="0"/>
              <a:t>From</a:t>
            </a:r>
            <a:endParaRPr lang="en-US" dirty="0"/>
          </a:p>
        </p:txBody>
      </p:sp>
      <p:sp>
        <p:nvSpPr>
          <p:cNvPr id="29" name="TextBox 28"/>
          <p:cNvSpPr txBox="1"/>
          <p:nvPr/>
        </p:nvSpPr>
        <p:spPr>
          <a:xfrm>
            <a:off x="5099053" y="2326834"/>
            <a:ext cx="393056" cy="307777"/>
          </a:xfrm>
          <a:prstGeom prst="rect">
            <a:avLst/>
          </a:prstGeom>
          <a:noFill/>
        </p:spPr>
        <p:txBody>
          <a:bodyPr wrap="none" rtlCol="0">
            <a:spAutoFit/>
          </a:bodyPr>
          <a:lstStyle/>
          <a:p>
            <a:r>
              <a:rPr lang="en-US" dirty="0" smtClean="0"/>
              <a:t>To</a:t>
            </a:r>
            <a:endParaRPr lang="en-US" dirty="0"/>
          </a:p>
        </p:txBody>
      </p:sp>
    </p:spTree>
    <p:extLst>
      <p:ext uri="{BB962C8B-B14F-4D97-AF65-F5344CB8AC3E}">
        <p14:creationId xmlns:p14="http://schemas.microsoft.com/office/powerpoint/2010/main" val="496106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to HDFS</a:t>
            </a:r>
            <a:endParaRPr lang="en-US" dirty="0"/>
          </a:p>
        </p:txBody>
      </p:sp>
      <p:sp>
        <p:nvSpPr>
          <p:cNvPr id="6" name="Snip Diagonal Corner Rectangle 5"/>
          <p:cNvSpPr/>
          <p:nvPr/>
        </p:nvSpPr>
        <p:spPr>
          <a:xfrm>
            <a:off x="4195419" y="4315054"/>
            <a:ext cx="1195722" cy="350820"/>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95418" y="4358096"/>
            <a:ext cx="1210588" cy="307777"/>
          </a:xfrm>
          <a:prstGeom prst="rect">
            <a:avLst/>
          </a:prstGeom>
          <a:noFill/>
        </p:spPr>
        <p:txBody>
          <a:bodyPr wrap="none" rtlCol="0">
            <a:spAutoFit/>
          </a:bodyPr>
          <a:lstStyle/>
          <a:p>
            <a:r>
              <a:rPr lang="en-US" dirty="0" err="1" smtClean="0"/>
              <a:t>Sqoop</a:t>
            </a:r>
            <a:r>
              <a:rPr lang="en-US" dirty="0" smtClean="0"/>
              <a:t> Client</a:t>
            </a:r>
            <a:endParaRPr lang="en-US" dirty="0"/>
          </a:p>
        </p:txBody>
      </p:sp>
      <p:sp>
        <p:nvSpPr>
          <p:cNvPr id="8" name="Snip Diagonal Corner Rectangle 7"/>
          <p:cNvSpPr/>
          <p:nvPr/>
        </p:nvSpPr>
        <p:spPr>
          <a:xfrm>
            <a:off x="4164323" y="3383799"/>
            <a:ext cx="1279517" cy="342913"/>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64323" y="3412041"/>
            <a:ext cx="1279517" cy="307777"/>
          </a:xfrm>
          <a:prstGeom prst="rect">
            <a:avLst/>
          </a:prstGeom>
          <a:noFill/>
        </p:spPr>
        <p:txBody>
          <a:bodyPr wrap="none" rtlCol="0">
            <a:spAutoFit/>
          </a:bodyPr>
          <a:lstStyle/>
          <a:p>
            <a:r>
              <a:rPr lang="en-US" dirty="0" err="1" smtClean="0"/>
              <a:t>Sqoop</a:t>
            </a:r>
            <a:r>
              <a:rPr lang="en-US" dirty="0" smtClean="0"/>
              <a:t> Server</a:t>
            </a:r>
            <a:endParaRPr lang="en-US" dirty="0"/>
          </a:p>
        </p:txBody>
      </p:sp>
      <p:sp>
        <p:nvSpPr>
          <p:cNvPr id="21" name="Rounded Rectangle 20"/>
          <p:cNvSpPr/>
          <p:nvPr/>
        </p:nvSpPr>
        <p:spPr>
          <a:xfrm>
            <a:off x="381000" y="2038350"/>
            <a:ext cx="1482935" cy="10822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800600" y="3861295"/>
            <a:ext cx="0" cy="34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038600" y="2243523"/>
            <a:ext cx="1482935" cy="6330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a:t>
            </a:r>
            <a:endParaRPr lang="en-US" dirty="0"/>
          </a:p>
        </p:txBody>
      </p:sp>
      <p:sp>
        <p:nvSpPr>
          <p:cNvPr id="20" name="TextBox 19"/>
          <p:cNvSpPr txBox="1"/>
          <p:nvPr/>
        </p:nvSpPr>
        <p:spPr>
          <a:xfrm>
            <a:off x="677686" y="2134724"/>
            <a:ext cx="1019831" cy="954107"/>
          </a:xfrm>
          <a:prstGeom prst="rect">
            <a:avLst/>
          </a:prstGeom>
          <a:noFill/>
        </p:spPr>
        <p:txBody>
          <a:bodyPr wrap="none" rtlCol="0">
            <a:spAutoFit/>
          </a:bodyPr>
          <a:lstStyle/>
          <a:p>
            <a:r>
              <a:rPr lang="en-US" dirty="0" err="1" smtClean="0"/>
              <a:t>mysql</a:t>
            </a:r>
            <a:endParaRPr lang="en-US" dirty="0" smtClean="0"/>
          </a:p>
          <a:p>
            <a:r>
              <a:rPr lang="en-US" dirty="0" smtClean="0"/>
              <a:t>Table: </a:t>
            </a:r>
            <a:r>
              <a:rPr lang="en-US" dirty="0" err="1" smtClean="0"/>
              <a:t>abc</a:t>
            </a:r>
            <a:endParaRPr lang="en-US" dirty="0"/>
          </a:p>
          <a:p>
            <a:r>
              <a:rPr lang="en-US" dirty="0" smtClean="0"/>
              <a:t>Ed, 36</a:t>
            </a:r>
            <a:br>
              <a:rPr lang="en-US" dirty="0" smtClean="0"/>
            </a:br>
            <a:r>
              <a:rPr lang="en-US" dirty="0" smtClean="0"/>
              <a:t>Bob, 42</a:t>
            </a:r>
            <a:endParaRPr lang="en-US" dirty="0"/>
          </a:p>
        </p:txBody>
      </p:sp>
      <p:sp>
        <p:nvSpPr>
          <p:cNvPr id="13" name="TextBox 12"/>
          <p:cNvSpPr txBox="1"/>
          <p:nvPr/>
        </p:nvSpPr>
        <p:spPr>
          <a:xfrm>
            <a:off x="4259732" y="2261443"/>
            <a:ext cx="1040670" cy="523220"/>
          </a:xfrm>
          <a:prstGeom prst="rect">
            <a:avLst/>
          </a:prstGeom>
          <a:noFill/>
        </p:spPr>
        <p:txBody>
          <a:bodyPr wrap="none" rtlCol="0">
            <a:spAutoFit/>
          </a:bodyPr>
          <a:lstStyle/>
          <a:p>
            <a:pPr algn="ctr"/>
            <a:r>
              <a:rPr lang="en-US" dirty="0" smtClean="0"/>
              <a:t>Yarn</a:t>
            </a:r>
          </a:p>
          <a:p>
            <a:r>
              <a:rPr lang="en-US" dirty="0" smtClean="0"/>
              <a:t>Export Job</a:t>
            </a:r>
            <a:endParaRPr lang="en-US" dirty="0"/>
          </a:p>
        </p:txBody>
      </p:sp>
      <p:cxnSp>
        <p:nvCxnSpPr>
          <p:cNvPr id="24" name="Straight Arrow Connector 23"/>
          <p:cNvCxnSpPr/>
          <p:nvPr/>
        </p:nvCxnSpPr>
        <p:spPr>
          <a:xfrm flipV="1">
            <a:off x="4800600" y="2914637"/>
            <a:ext cx="0" cy="34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7091346" y="2114550"/>
            <a:ext cx="1671654" cy="10822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246238" y="2210924"/>
            <a:ext cx="1516762" cy="954107"/>
          </a:xfrm>
          <a:prstGeom prst="rect">
            <a:avLst/>
          </a:prstGeom>
          <a:noFill/>
        </p:spPr>
        <p:txBody>
          <a:bodyPr wrap="none" rtlCol="0">
            <a:spAutoFit/>
          </a:bodyPr>
          <a:lstStyle/>
          <a:p>
            <a:r>
              <a:rPr lang="en-US" dirty="0" err="1" smtClean="0"/>
              <a:t>hdfs</a:t>
            </a:r>
            <a:endParaRPr lang="en-US" dirty="0" smtClean="0"/>
          </a:p>
          <a:p>
            <a:r>
              <a:rPr lang="en-US" dirty="0" smtClean="0"/>
              <a:t>target: /input/</a:t>
            </a:r>
            <a:r>
              <a:rPr lang="en-US" dirty="0" err="1" smtClean="0"/>
              <a:t>abc</a:t>
            </a:r>
            <a:endParaRPr lang="en-US" dirty="0"/>
          </a:p>
          <a:p>
            <a:r>
              <a:rPr lang="en-US" dirty="0" smtClean="0"/>
              <a:t>Ed, 36</a:t>
            </a:r>
            <a:br>
              <a:rPr lang="en-US" dirty="0" smtClean="0"/>
            </a:br>
            <a:r>
              <a:rPr lang="en-US" dirty="0" smtClean="0"/>
              <a:t>Bob, 42</a:t>
            </a:r>
            <a:endParaRPr lang="en-US" dirty="0"/>
          </a:p>
        </p:txBody>
      </p:sp>
      <p:cxnSp>
        <p:nvCxnSpPr>
          <p:cNvPr id="32" name="Straight Arrow Connector 31"/>
          <p:cNvCxnSpPr/>
          <p:nvPr/>
        </p:nvCxnSpPr>
        <p:spPr>
          <a:xfrm flipH="1">
            <a:off x="1998090" y="2524408"/>
            <a:ext cx="19166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633525" y="2560035"/>
            <a:ext cx="1300675" cy="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79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Migrating data between</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Define source data in relational database</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Define Link, Connectors and Jobs from </a:t>
            </a:r>
            <a:r>
              <a:rPr lang="en-US" dirty="0" err="1" smtClean="0">
                <a:solidFill>
                  <a:srgbClr val="424242"/>
                </a:solidFill>
                <a:latin typeface="Calibri"/>
                <a:ea typeface="Calibri"/>
                <a:cs typeface="Calibri"/>
                <a:sym typeface="Calibri"/>
              </a:rPr>
              <a:t>sqoop</a:t>
            </a:r>
            <a:r>
              <a:rPr lang="en-US" dirty="0" smtClean="0">
                <a:solidFill>
                  <a:srgbClr val="424242"/>
                </a:solidFill>
                <a:latin typeface="Calibri"/>
                <a:ea typeface="Calibri"/>
                <a:cs typeface="Calibri"/>
                <a:sym typeface="Calibri"/>
              </a:rPr>
              <a:t> CLI</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Launch job and verify results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Importing and exporting data</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24589</TotalTime>
  <Words>324</Words>
  <Application>Microsoft Macintosh PowerPoint</Application>
  <PresentationFormat>On-screen Show (16:9)</PresentationFormat>
  <Paragraphs>53</Paragraphs>
  <Slides>7</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Calibri</vt:lpstr>
      <vt:lpstr>Roboto</vt:lpstr>
      <vt:lpstr>Wingdings</vt:lpstr>
      <vt:lpstr>Arial</vt:lpstr>
      <vt:lpstr>Packt</vt:lpstr>
      <vt:lpstr>Packt</vt:lpstr>
      <vt:lpstr>Importing and Exporting using Sqoop</vt:lpstr>
      <vt:lpstr>Sqoop</vt:lpstr>
      <vt:lpstr>Connectors</vt:lpstr>
      <vt:lpstr>An example sqoop job</vt:lpstr>
      <vt:lpstr>MySQL to HDFS</vt:lpstr>
      <vt:lpstr>Migrating data between</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57</cp:revision>
  <dcterms:modified xsi:type="dcterms:W3CDTF">2017-06-13T17:17:26Z</dcterms:modified>
</cp:coreProperties>
</file>