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Query HTTP log data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Section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Reading </a:t>
            </a:r>
            <a:r>
              <a:rPr lang="en-US" dirty="0" smtClean="0">
                <a:latin typeface="Calibri"/>
                <a:ea typeface="Calibri"/>
                <a:cs typeface="Calibri"/>
                <a:sym typeface="Calibri"/>
              </a:rPr>
              <a:t>Web logs using </a:t>
            </a:r>
            <a:r>
              <a:rPr lang="en-US" dirty="0" err="1" smtClean="0">
                <a:latin typeface="Calibri"/>
                <a:ea typeface="Calibri"/>
                <a:cs typeface="Calibri"/>
                <a:sym typeface="Calibri"/>
              </a:rPr>
              <a:t>RegexSerde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Hive is often used to analyze raw data like http logs that have many user configurable ways to store data </a:t>
            </a:r>
            <a:endParaRPr lang="en" sz="2000" dirty="0">
              <a:solidFill>
                <a:srgbClr val="434343"/>
              </a:solidFill>
            </a:endParaRPr>
          </a:p>
          <a:p>
            <a:pPr lvl="0" rtl="0">
              <a:spcBef>
                <a:spcPts val="0"/>
              </a:spcBef>
              <a:buNone/>
            </a:pPr>
            <a:r>
              <a:rPr lang="en-US" sz="2000" dirty="0" smtClean="0">
                <a:solidFill>
                  <a:srgbClr val="434343"/>
                </a:solidFill>
              </a:rPr>
              <a:t>Hive provides Regex support which is helpful for reading data from files with irregular formats</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Web logs can have different fields and use different methods of column delimiting</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It is unfortunate but common that many data sources with valuable information are not “easy” to parse</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Using Regex to extract data is more computationally expensive than parsing a tab delimited file or binary format (ORC or Parquet) </a:t>
            </a:r>
            <a:endParaRPr lang="en" sz="20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Record the location of source data</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Discuss how regex extracts data</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table using regex </a:t>
            </a:r>
            <a:r>
              <a:rPr lang="en-US" dirty="0" err="1" smtClean="0">
                <a:solidFill>
                  <a:srgbClr val="424242"/>
                </a:solidFill>
                <a:latin typeface="Calibri"/>
                <a:ea typeface="Calibri"/>
                <a:cs typeface="Calibri"/>
                <a:sym typeface="Calibri"/>
              </a:rPr>
              <a:t>serde</a:t>
            </a:r>
            <a:r>
              <a:rPr lang="en-US" dirty="0" smtClean="0">
                <a:solidFill>
                  <a:srgbClr val="424242"/>
                </a:solidFill>
                <a:latin typeface="Calibri"/>
                <a:ea typeface="Calibri"/>
                <a:cs typeface="Calibri"/>
                <a:sym typeface="Calibri"/>
              </a:rPr>
              <a:t> and query it</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374</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Query HTTP log data</vt:lpstr>
      <vt:lpstr>Reading Web logs using RegexSerde</vt:lpstr>
      <vt:lpstr>Multi Point Slide</vt:lpstr>
      <vt:lpstr>Using Diagrams and Shapes</vt:lpstr>
      <vt:lpstr>Why?</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7</cp:revision>
  <dcterms:modified xsi:type="dcterms:W3CDTF">2017-05-07T18:06:47Z</dcterms:modified>
</cp:coreProperties>
</file>