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62" r:id="rId5"/>
    <p:sldId id="263" r:id="rId6"/>
    <p:sldId id="267"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828" autoAdjust="0"/>
  </p:normalViewPr>
  <p:slideViewPr>
    <p:cSldViewPr>
      <p:cViewPr varScale="1">
        <p:scale>
          <a:sx n="117" d="100"/>
          <a:sy n="117" d="100"/>
        </p:scale>
        <p:origin x="1480"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2" name="Shape 122"/>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24" name="Shape 124"/>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125" name="Shape 125"/>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26" name="Shape 12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7" r:id="rId6"/>
    <p:sldLayoutId id="2147483679"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Query HTTP log data</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Section Title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Reading </a:t>
            </a:r>
            <a:r>
              <a:rPr lang="en-US" dirty="0" smtClean="0">
                <a:latin typeface="Calibri"/>
                <a:ea typeface="Calibri"/>
                <a:cs typeface="Calibri"/>
                <a:sym typeface="Calibri"/>
              </a:rPr>
              <a:t>Web logs using </a:t>
            </a:r>
            <a:r>
              <a:rPr lang="en-US" dirty="0" err="1" smtClean="0">
                <a:latin typeface="Calibri"/>
                <a:ea typeface="Calibri"/>
                <a:cs typeface="Calibri"/>
                <a:sym typeface="Calibri"/>
              </a:rPr>
              <a:t>RegexSerde</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US" sz="2000" dirty="0" smtClean="0">
                <a:solidFill>
                  <a:srgbClr val="434343"/>
                </a:solidFill>
              </a:rPr>
              <a:t>Hive is often used to analyze raw data like http logs that have many user configurable ways to store data </a:t>
            </a:r>
            <a:endParaRPr lang="en" sz="2000" dirty="0">
              <a:solidFill>
                <a:srgbClr val="434343"/>
              </a:solidFill>
            </a:endParaRPr>
          </a:p>
          <a:p>
            <a:pPr lvl="0" rtl="0">
              <a:spcBef>
                <a:spcPts val="0"/>
              </a:spcBef>
              <a:buNone/>
            </a:pPr>
            <a:r>
              <a:rPr lang="en-US" sz="2000" dirty="0" smtClean="0">
                <a:solidFill>
                  <a:srgbClr val="434343"/>
                </a:solidFill>
              </a:rPr>
              <a:t>Hive provides Regex support which is helpful for reading data from files with irregular formats</a:t>
            </a:r>
            <a:endParaRPr lang="en" sz="2000" dirty="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a:t>Multi Point Slide</a:t>
            </a:r>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Web logs can have different fields and use different methods of column delimiting</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It is unfortunate but common that many data sources with valuable information are not “easy” to parse</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Using Regex to extract data is more computationally expensive than parsing a tab delimited file or binary format (ORC or Parquet) </a:t>
            </a:r>
            <a:endParaRPr lang="en" sz="2000" dirty="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t>Using Diagrams and Shapes</a:t>
            </a:r>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Record the location of source data</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Discuss how regex extracts data</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 table using regex </a:t>
            </a:r>
            <a:r>
              <a:rPr lang="en-US" dirty="0" err="1" smtClean="0">
                <a:solidFill>
                  <a:srgbClr val="424242"/>
                </a:solidFill>
                <a:latin typeface="Calibri"/>
                <a:ea typeface="Calibri"/>
                <a:cs typeface="Calibri"/>
                <a:sym typeface="Calibri"/>
              </a:rPr>
              <a:t>serde</a:t>
            </a:r>
            <a:r>
              <a:rPr lang="en-US" dirty="0" smtClean="0">
                <a:solidFill>
                  <a:srgbClr val="424242"/>
                </a:solidFill>
                <a:latin typeface="Calibri"/>
                <a:ea typeface="Calibri"/>
                <a:cs typeface="Calibri"/>
                <a:sym typeface="Calibri"/>
              </a:rPr>
              <a:t> and query it</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265500" y="1233175"/>
            <a:ext cx="4045200" cy="1482300"/>
          </a:xfrm>
          <a:prstGeom prst="rect">
            <a:avLst/>
          </a:prstGeom>
        </p:spPr>
        <p:txBody>
          <a:bodyPr lIns="91425" tIns="91425" rIns="91425" bIns="91425" anchor="b" anchorCtr="0">
            <a:noAutofit/>
          </a:bodyPr>
          <a:lstStyle/>
          <a:p>
            <a:pPr lvl="0" rtl="0">
              <a:spcBef>
                <a:spcPts val="0"/>
              </a:spcBef>
              <a:buNone/>
            </a:pPr>
            <a:r>
              <a:rPr lang="en" dirty="0"/>
              <a:t>Why?</a:t>
            </a:r>
          </a:p>
        </p:txBody>
      </p:sp>
      <p:sp>
        <p:nvSpPr>
          <p:cNvPr id="260" name="Shape 26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None/>
            </a:pPr>
            <a:r>
              <a:rPr lang="en" dirty="0"/>
              <a:t>This format is ideal for quick summaries and explaining the reasoning behind certain decisions.</a:t>
            </a:r>
          </a:p>
          <a:p>
            <a:pPr lvl="0" rtl="0">
              <a:spcBef>
                <a:spcPts val="0"/>
              </a:spcBef>
              <a:buNone/>
            </a:pPr>
            <a:r>
              <a:rPr lang="en" dirty="0"/>
              <a:t>Development can be opinionated; and that’s totally fine. Just bring the audience along with you.</a:t>
            </a:r>
          </a:p>
        </p:txBody>
      </p:sp>
      <p:sp>
        <p:nvSpPr>
          <p:cNvPr id="261" name="Shape 261"/>
          <p:cNvSpPr txBox="1">
            <a:spLocks noGrp="1"/>
          </p:cNvSpPr>
          <p:nvPr>
            <p:ph type="subTitle" idx="1"/>
          </p:nvPr>
        </p:nvSpPr>
        <p:spPr>
          <a:xfrm>
            <a:off x="265500" y="2779466"/>
            <a:ext cx="4045200" cy="1235099"/>
          </a:xfrm>
          <a:prstGeom prst="rect">
            <a:avLst/>
          </a:prstGeom>
        </p:spPr>
        <p:txBody>
          <a:bodyPr lIns="91425" tIns="91425" rIns="91425" bIns="91425" anchor="t" anchorCtr="0">
            <a:noAutofit/>
          </a:bodyPr>
          <a:lstStyle/>
          <a:p>
            <a:pPr lvl="0" rtl="0">
              <a:spcBef>
                <a:spcPts val="0"/>
              </a:spcBef>
              <a:buNone/>
            </a:pPr>
            <a:r>
              <a:rPr lang="en" dirty="0"/>
              <a:t>Because this is the responsible thing to 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Name of the next </a:t>
            </a:r>
            <a:r>
              <a:rPr lang="en" dirty="0" smtClean="0"/>
              <a:t>video</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5566</TotalTime>
  <Words>374</Words>
  <Application>Microsoft Macintosh PowerPoint</Application>
  <PresentationFormat>On-screen Show (16:9)</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Query HTTP log data</vt:lpstr>
      <vt:lpstr>Reading Web logs using RegexSerde</vt:lpstr>
      <vt:lpstr>Multi Point Slide</vt:lpstr>
      <vt:lpstr>Using Diagrams and Shapes</vt:lpstr>
      <vt:lpstr>Why?</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7</cp:revision>
  <dcterms:modified xsi:type="dcterms:W3CDTF">2017-05-15T20:44:48Z</dcterms:modified>
</cp:coreProperties>
</file>