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8"/>
  </p:notesMasterIdLst>
  <p:sldIdLst>
    <p:sldId id="258" r:id="rId3"/>
    <p:sldId id="261" r:id="rId4"/>
    <p:sldId id="262" r:id="rId5"/>
    <p:sldId id="263"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3"/>
    <p:restoredTop sz="77877" autoAdjust="0"/>
  </p:normalViewPr>
  <p:slideViewPr>
    <p:cSldViewPr>
      <p:cViewPr varScale="1">
        <p:scale>
          <a:sx n="164" d="100"/>
          <a:sy n="164" d="100"/>
        </p:scale>
        <p:origin x="2024"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Spark: Machine Learning</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Downstream Ecosystem</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Apache Spark</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Apache Spark is a general engine for large scale data processing.</a:t>
            </a:r>
          </a:p>
          <a:p>
            <a:pPr lvl="0" rtl="0">
              <a:spcBef>
                <a:spcPts val="0"/>
              </a:spcBef>
              <a:buNone/>
            </a:pPr>
            <a:r>
              <a:rPr lang="en-US" dirty="0" smtClean="0"/>
              <a:t>Spark provides processing primitives like map and reduce, </a:t>
            </a:r>
            <a:r>
              <a:rPr lang="en-US" dirty="0" err="1" smtClean="0"/>
              <a:t>sql</a:t>
            </a:r>
            <a:r>
              <a:rPr lang="en-US" dirty="0" smtClean="0"/>
              <a:t>, streaming support, machine learning and graph processing. It can work with data in HDFS and other data stores.</a:t>
            </a:r>
            <a:endParaRPr lang="en" sz="2000" dirty="0">
              <a:solidFill>
                <a:srgbClr val="43434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Spark can works well on datasets that fit into memory and scales up well to larger datasets</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Provides an interactive shell for processing and exploration</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Has a variety of mathematical and statistical libraries such as k-means and regression</a:t>
            </a:r>
            <a:endParaRPr lang="en" sz="2000" dirty="0">
              <a:solidFill>
                <a:srgbClr val="43434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Start up a spark shell run basic </a:t>
            </a:r>
            <a:r>
              <a:rPr lang="en-US" dirty="0" err="1" smtClean="0">
                <a:solidFill>
                  <a:srgbClr val="424242"/>
                </a:solidFill>
                <a:latin typeface="Calibri"/>
                <a:ea typeface="Calibri"/>
                <a:cs typeface="Calibri"/>
                <a:sym typeface="Calibri"/>
              </a:rPr>
              <a:t>scala</a:t>
            </a:r>
            <a:r>
              <a:rPr lang="en-US" dirty="0" smtClean="0">
                <a:solidFill>
                  <a:srgbClr val="424242"/>
                </a:solidFill>
                <a:latin typeface="Calibri"/>
                <a:ea typeface="Calibri"/>
                <a:cs typeface="Calibri"/>
                <a:sym typeface="Calibri"/>
              </a:rPr>
              <a:t> commands</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Load a file as a spark data frame</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Run analysis on data using processing primitives </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Stream Processing: Apache Storm</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20307</TotalTime>
  <Words>324</Words>
  <Application>Microsoft Macintosh PowerPoint</Application>
  <PresentationFormat>On-screen Show (16:9)</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Roboto</vt:lpstr>
      <vt:lpstr>Wingdings</vt:lpstr>
      <vt:lpstr>Arial</vt:lpstr>
      <vt:lpstr>Calibri</vt:lpstr>
      <vt:lpstr>Packt</vt:lpstr>
      <vt:lpstr>Packt</vt:lpstr>
      <vt:lpstr>Spark: Machine Learning</vt:lpstr>
      <vt:lpstr>Apache Spark</vt:lpstr>
      <vt:lpstr>Multi Point Slide</vt:lpstr>
      <vt:lpstr>Using Diagrams and Shapes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8</cp:revision>
  <dcterms:modified xsi:type="dcterms:W3CDTF">2017-06-01T03:50:51Z</dcterms:modified>
</cp:coreProperties>
</file>